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xls" ContentType="application/vnd.ms-excel"/>
  <Default Extension="wmf" ContentType="image/x-wmf"/>
  <Default Extension="rels" ContentType="application/vnd.openxmlformats-package.relationships+xml"/>
  <Default Extension="xml" ContentType="application/xml"/>
  <Default Extension="ppt" ContentType="application/vnd.ms-powerpoint"/>
  <Default Extension="vml" ContentType="application/vnd.openxmlformats-officedocument.vmlDrawing"/>
  <Default Extension="tiff" ContentType="image/tif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5.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theme/theme6.xml" ContentType="application/vnd.openxmlformats-officedocument.theme+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7.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theme/theme8.xml" ContentType="application/vnd.openxmlformats-officedocument.theme+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9.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0.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1.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2.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theme/theme13.xml" ContentType="application/vnd.openxmlformats-officedocument.theme+xml"/>
  <Override PartName="/ppt/theme/themeOverride1.xml" ContentType="application/vnd.openxmlformats-officedocument.themeOverride+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theme/theme14.xml" ContentType="application/vnd.openxmlformats-officedocument.theme+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theme/theme15.xml" ContentType="application/vnd.openxmlformats-officedocument.theme+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theme/theme16.xml" ContentType="application/vnd.openxmlformats-officedocument.theme+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theme/theme17.xml" ContentType="application/vnd.openxmlformats-officedocument.theme+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theme/theme18.xml" ContentType="application/vnd.openxmlformats-officedocument.theme+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theme/theme19.xml" ContentType="application/vnd.openxmlformats-officedocument.theme+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theme/theme20.xml" ContentType="application/vnd.openxmlformats-officedocument.theme+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theme/theme21.xml" ContentType="application/vnd.openxmlformats-officedocument.theme+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theme/theme22.xml" ContentType="application/vnd.openxmlformats-officedocument.theme+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theme/theme23.xml" ContentType="application/vnd.openxmlformats-officedocument.theme+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theme/theme24.xml" ContentType="application/vnd.openxmlformats-officedocument.theme+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theme/theme25.xml" ContentType="application/vnd.openxmlformats-officedocument.theme+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theme/theme26.xml" ContentType="application/vnd.openxmlformats-officedocument.theme+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theme/theme27.xml" ContentType="application/vnd.openxmlformats-officedocument.theme+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theme/theme28.xml" ContentType="application/vnd.openxmlformats-officedocument.theme+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theme/theme29.xml" ContentType="application/vnd.openxmlformats-officedocument.theme+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theme/theme30.xml" ContentType="application/vnd.openxmlformats-officedocument.theme+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theme/theme31.xml" ContentType="application/vnd.openxmlformats-officedocument.theme+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theme/theme32.xml" ContentType="application/vnd.openxmlformats-officedocument.theme+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theme/theme33.xml" ContentType="application/vnd.openxmlformats-officedocument.theme+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theme/theme34.xml" ContentType="application/vnd.openxmlformats-officedocument.theme+xml"/>
  <Override PartName="/ppt/theme/theme3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2.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theme/themeOverride3.xml" ContentType="application/vnd.openxmlformats-officedocument.themeOverr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2.xml" ContentType="application/vnd.openxmlformats-officedocument.drawingml.chart+xml"/>
  <Override PartName="/ppt/theme/themeOverride4.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9" r:id="rId2"/>
    <p:sldMasterId id="2147483711" r:id="rId3"/>
    <p:sldMasterId id="2147483860" r:id="rId4"/>
    <p:sldMasterId id="2147483875" r:id="rId5"/>
    <p:sldMasterId id="2147483890" r:id="rId6"/>
    <p:sldMasterId id="2147483927" r:id="rId7"/>
    <p:sldMasterId id="2147483951" r:id="rId8"/>
    <p:sldMasterId id="2147483963" r:id="rId9"/>
    <p:sldMasterId id="2147483977" r:id="rId10"/>
    <p:sldMasterId id="2147484003" r:id="rId11"/>
    <p:sldMasterId id="2147484051" r:id="rId12"/>
    <p:sldMasterId id="2147484063" r:id="rId13"/>
    <p:sldMasterId id="2147484079" r:id="rId14"/>
    <p:sldMasterId id="2147484093" r:id="rId15"/>
    <p:sldMasterId id="2147484119" r:id="rId16"/>
    <p:sldMasterId id="2147484131" r:id="rId17"/>
    <p:sldMasterId id="2147484155" r:id="rId18"/>
    <p:sldMasterId id="2147484169" r:id="rId19"/>
    <p:sldMasterId id="2147484184" r:id="rId20"/>
    <p:sldMasterId id="2147484212" r:id="rId21"/>
    <p:sldMasterId id="2147484218" r:id="rId22"/>
    <p:sldMasterId id="2147484244" r:id="rId23"/>
    <p:sldMasterId id="2147484268" r:id="rId24"/>
    <p:sldMasterId id="2147484280" r:id="rId25"/>
    <p:sldMasterId id="2147484292" r:id="rId26"/>
    <p:sldMasterId id="2147484304" r:id="rId27"/>
    <p:sldMasterId id="2147484330" r:id="rId28"/>
    <p:sldMasterId id="2147484346" r:id="rId29"/>
    <p:sldMasterId id="2147484362" r:id="rId30"/>
    <p:sldMasterId id="2147484403" r:id="rId31"/>
    <p:sldMasterId id="2147484410" r:id="rId32"/>
    <p:sldMasterId id="2147484425" r:id="rId33"/>
    <p:sldMasterId id="2147484432" r:id="rId34"/>
  </p:sldMasterIdLst>
  <p:notesMasterIdLst>
    <p:notesMasterId r:id="rId116"/>
  </p:notesMasterIdLst>
  <p:sldIdLst>
    <p:sldId id="256" r:id="rId35"/>
    <p:sldId id="481" r:id="rId36"/>
    <p:sldId id="257" r:id="rId37"/>
    <p:sldId id="258" r:id="rId38"/>
    <p:sldId id="260" r:id="rId39"/>
    <p:sldId id="381" r:id="rId40"/>
    <p:sldId id="378" r:id="rId41"/>
    <p:sldId id="420" r:id="rId42"/>
    <p:sldId id="422" r:id="rId43"/>
    <p:sldId id="382" r:id="rId44"/>
    <p:sldId id="421" r:id="rId45"/>
    <p:sldId id="384" r:id="rId46"/>
    <p:sldId id="368" r:id="rId47"/>
    <p:sldId id="447" r:id="rId48"/>
    <p:sldId id="460" r:id="rId49"/>
    <p:sldId id="454" r:id="rId50"/>
    <p:sldId id="456" r:id="rId51"/>
    <p:sldId id="458" r:id="rId52"/>
    <p:sldId id="502" r:id="rId53"/>
    <p:sldId id="503" r:id="rId54"/>
    <p:sldId id="504" r:id="rId55"/>
    <p:sldId id="489" r:id="rId56"/>
    <p:sldId id="370" r:id="rId57"/>
    <p:sldId id="499" r:id="rId58"/>
    <p:sldId id="319" r:id="rId59"/>
    <p:sldId id="426" r:id="rId60"/>
    <p:sldId id="430" r:id="rId61"/>
    <p:sldId id="408" r:id="rId62"/>
    <p:sldId id="482" r:id="rId63"/>
    <p:sldId id="484" r:id="rId64"/>
    <p:sldId id="485" r:id="rId65"/>
    <p:sldId id="425" r:id="rId66"/>
    <p:sldId id="465" r:id="rId67"/>
    <p:sldId id="396" r:id="rId68"/>
    <p:sldId id="397" r:id="rId69"/>
    <p:sldId id="398" r:id="rId70"/>
    <p:sldId id="399" r:id="rId71"/>
    <p:sldId id="400" r:id="rId72"/>
    <p:sldId id="402" r:id="rId73"/>
    <p:sldId id="407" r:id="rId74"/>
    <p:sldId id="401" r:id="rId75"/>
    <p:sldId id="409" r:id="rId76"/>
    <p:sldId id="410" r:id="rId77"/>
    <p:sldId id="411" r:id="rId78"/>
    <p:sldId id="413" r:id="rId79"/>
    <p:sldId id="412" r:id="rId80"/>
    <p:sldId id="497" r:id="rId81"/>
    <p:sldId id="414" r:id="rId82"/>
    <p:sldId id="490" r:id="rId83"/>
    <p:sldId id="466" r:id="rId84"/>
    <p:sldId id="467" r:id="rId85"/>
    <p:sldId id="468" r:id="rId86"/>
    <p:sldId id="491" r:id="rId87"/>
    <p:sldId id="495" r:id="rId88"/>
    <p:sldId id="496" r:id="rId89"/>
    <p:sldId id="431" r:id="rId90"/>
    <p:sldId id="432" r:id="rId91"/>
    <p:sldId id="433" r:id="rId92"/>
    <p:sldId id="440" r:id="rId93"/>
    <p:sldId id="500" r:id="rId94"/>
    <p:sldId id="501" r:id="rId95"/>
    <p:sldId id="487" r:id="rId96"/>
    <p:sldId id="441" r:id="rId97"/>
    <p:sldId id="442" r:id="rId98"/>
    <p:sldId id="444" r:id="rId99"/>
    <p:sldId id="352" r:id="rId100"/>
    <p:sldId id="353" r:id="rId101"/>
    <p:sldId id="354" r:id="rId102"/>
    <p:sldId id="355" r:id="rId103"/>
    <p:sldId id="356" r:id="rId104"/>
    <p:sldId id="436" r:id="rId105"/>
    <p:sldId id="461" r:id="rId106"/>
    <p:sldId id="462" r:id="rId107"/>
    <p:sldId id="463" r:id="rId108"/>
    <p:sldId id="446" r:id="rId109"/>
    <p:sldId id="483" r:id="rId110"/>
    <p:sldId id="477" r:id="rId111"/>
    <p:sldId id="478" r:id="rId112"/>
    <p:sldId id="479" r:id="rId113"/>
    <p:sldId id="488" r:id="rId114"/>
    <p:sldId id="494" r:id="rId115"/>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320"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6.xml"/><Relationship Id="rId117" Type="http://schemas.openxmlformats.org/officeDocument/2006/relationships/presProps" Target="presProps.xml"/><Relationship Id="rId21" Type="http://schemas.openxmlformats.org/officeDocument/2006/relationships/slideMaster" Target="slideMasters/slideMaster21.xml"/><Relationship Id="rId42" Type="http://schemas.openxmlformats.org/officeDocument/2006/relationships/slide" Target="slides/slide8.xml"/><Relationship Id="rId47" Type="http://schemas.openxmlformats.org/officeDocument/2006/relationships/slide" Target="slides/slide13.xml"/><Relationship Id="rId63" Type="http://schemas.openxmlformats.org/officeDocument/2006/relationships/slide" Target="slides/slide29.xml"/><Relationship Id="rId68" Type="http://schemas.openxmlformats.org/officeDocument/2006/relationships/slide" Target="slides/slide34.xml"/><Relationship Id="rId84" Type="http://schemas.openxmlformats.org/officeDocument/2006/relationships/slide" Target="slides/slide50.xml"/><Relationship Id="rId89" Type="http://schemas.openxmlformats.org/officeDocument/2006/relationships/slide" Target="slides/slide55.xml"/><Relationship Id="rId112" Type="http://schemas.openxmlformats.org/officeDocument/2006/relationships/slide" Target="slides/slide78.xml"/><Relationship Id="rId16" Type="http://schemas.openxmlformats.org/officeDocument/2006/relationships/slideMaster" Target="slideMasters/slideMaster16.xml"/><Relationship Id="rId107" Type="http://schemas.openxmlformats.org/officeDocument/2006/relationships/slide" Target="slides/slide73.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Master" Target="slideMasters/slideMaster32.xml"/><Relationship Id="rId37" Type="http://schemas.openxmlformats.org/officeDocument/2006/relationships/slide" Target="slides/slide3.xml"/><Relationship Id="rId40" Type="http://schemas.openxmlformats.org/officeDocument/2006/relationships/slide" Target="slides/slide6.xml"/><Relationship Id="rId45" Type="http://schemas.openxmlformats.org/officeDocument/2006/relationships/slide" Target="slides/slide11.xml"/><Relationship Id="rId53" Type="http://schemas.openxmlformats.org/officeDocument/2006/relationships/slide" Target="slides/slide19.xml"/><Relationship Id="rId58" Type="http://schemas.openxmlformats.org/officeDocument/2006/relationships/slide" Target="slides/slide24.xml"/><Relationship Id="rId66" Type="http://schemas.openxmlformats.org/officeDocument/2006/relationships/slide" Target="slides/slide32.xml"/><Relationship Id="rId74" Type="http://schemas.openxmlformats.org/officeDocument/2006/relationships/slide" Target="slides/slide40.xml"/><Relationship Id="rId79" Type="http://schemas.openxmlformats.org/officeDocument/2006/relationships/slide" Target="slides/slide45.xml"/><Relationship Id="rId87" Type="http://schemas.openxmlformats.org/officeDocument/2006/relationships/slide" Target="slides/slide53.xml"/><Relationship Id="rId102" Type="http://schemas.openxmlformats.org/officeDocument/2006/relationships/slide" Target="slides/slide68.xml"/><Relationship Id="rId110" Type="http://schemas.openxmlformats.org/officeDocument/2006/relationships/slide" Target="slides/slide76.xml"/><Relationship Id="rId115" Type="http://schemas.openxmlformats.org/officeDocument/2006/relationships/slide" Target="slides/slide81.xml"/><Relationship Id="rId5" Type="http://schemas.openxmlformats.org/officeDocument/2006/relationships/slideMaster" Target="slideMasters/slideMaster5.xml"/><Relationship Id="rId61" Type="http://schemas.openxmlformats.org/officeDocument/2006/relationships/slide" Target="slides/slide27.xml"/><Relationship Id="rId82" Type="http://schemas.openxmlformats.org/officeDocument/2006/relationships/slide" Target="slides/slide48.xml"/><Relationship Id="rId90" Type="http://schemas.openxmlformats.org/officeDocument/2006/relationships/slide" Target="slides/slide56.xml"/><Relationship Id="rId95" Type="http://schemas.openxmlformats.org/officeDocument/2006/relationships/slide" Target="slides/slide61.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Master" Target="slideMasters/slideMaster30.xml"/><Relationship Id="rId35" Type="http://schemas.openxmlformats.org/officeDocument/2006/relationships/slide" Target="slides/slide1.xml"/><Relationship Id="rId43" Type="http://schemas.openxmlformats.org/officeDocument/2006/relationships/slide" Target="slides/slide9.xml"/><Relationship Id="rId48" Type="http://schemas.openxmlformats.org/officeDocument/2006/relationships/slide" Target="slides/slide14.xml"/><Relationship Id="rId56" Type="http://schemas.openxmlformats.org/officeDocument/2006/relationships/slide" Target="slides/slide22.xml"/><Relationship Id="rId64" Type="http://schemas.openxmlformats.org/officeDocument/2006/relationships/slide" Target="slides/slide30.xml"/><Relationship Id="rId69" Type="http://schemas.openxmlformats.org/officeDocument/2006/relationships/slide" Target="slides/slide35.xml"/><Relationship Id="rId77" Type="http://schemas.openxmlformats.org/officeDocument/2006/relationships/slide" Target="slides/slide43.xml"/><Relationship Id="rId100" Type="http://schemas.openxmlformats.org/officeDocument/2006/relationships/slide" Target="slides/slide66.xml"/><Relationship Id="rId105" Type="http://schemas.openxmlformats.org/officeDocument/2006/relationships/slide" Target="slides/slide71.xml"/><Relationship Id="rId113" Type="http://schemas.openxmlformats.org/officeDocument/2006/relationships/slide" Target="slides/slide79.xml"/><Relationship Id="rId118"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 Target="slides/slide17.xml"/><Relationship Id="rId72" Type="http://schemas.openxmlformats.org/officeDocument/2006/relationships/slide" Target="slides/slide38.xml"/><Relationship Id="rId80" Type="http://schemas.openxmlformats.org/officeDocument/2006/relationships/slide" Target="slides/slide46.xml"/><Relationship Id="rId85" Type="http://schemas.openxmlformats.org/officeDocument/2006/relationships/slide" Target="slides/slide51.xml"/><Relationship Id="rId93" Type="http://schemas.openxmlformats.org/officeDocument/2006/relationships/slide" Target="slides/slide59.xml"/><Relationship Id="rId98" Type="http://schemas.openxmlformats.org/officeDocument/2006/relationships/slide" Target="slides/slide64.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Master" Target="slideMasters/slideMaster33.xml"/><Relationship Id="rId38" Type="http://schemas.openxmlformats.org/officeDocument/2006/relationships/slide" Target="slides/slide4.xml"/><Relationship Id="rId46" Type="http://schemas.openxmlformats.org/officeDocument/2006/relationships/slide" Target="slides/slide12.xml"/><Relationship Id="rId59" Type="http://schemas.openxmlformats.org/officeDocument/2006/relationships/slide" Target="slides/slide25.xml"/><Relationship Id="rId67" Type="http://schemas.openxmlformats.org/officeDocument/2006/relationships/slide" Target="slides/slide33.xml"/><Relationship Id="rId103" Type="http://schemas.openxmlformats.org/officeDocument/2006/relationships/slide" Target="slides/slide69.xml"/><Relationship Id="rId108" Type="http://schemas.openxmlformats.org/officeDocument/2006/relationships/slide" Target="slides/slide74.xml"/><Relationship Id="rId116" Type="http://schemas.openxmlformats.org/officeDocument/2006/relationships/notesMaster" Target="notesMasters/notesMaster1.xml"/><Relationship Id="rId20" Type="http://schemas.openxmlformats.org/officeDocument/2006/relationships/slideMaster" Target="slideMasters/slideMaster20.xml"/><Relationship Id="rId41" Type="http://schemas.openxmlformats.org/officeDocument/2006/relationships/slide" Target="slides/slide7.xml"/><Relationship Id="rId54" Type="http://schemas.openxmlformats.org/officeDocument/2006/relationships/slide" Target="slides/slide20.xml"/><Relationship Id="rId62" Type="http://schemas.openxmlformats.org/officeDocument/2006/relationships/slide" Target="slides/slide28.xml"/><Relationship Id="rId70" Type="http://schemas.openxmlformats.org/officeDocument/2006/relationships/slide" Target="slides/slide36.xml"/><Relationship Id="rId75" Type="http://schemas.openxmlformats.org/officeDocument/2006/relationships/slide" Target="slides/slide41.xml"/><Relationship Id="rId83" Type="http://schemas.openxmlformats.org/officeDocument/2006/relationships/slide" Target="slides/slide49.xml"/><Relationship Id="rId88" Type="http://schemas.openxmlformats.org/officeDocument/2006/relationships/slide" Target="slides/slide54.xml"/><Relationship Id="rId91" Type="http://schemas.openxmlformats.org/officeDocument/2006/relationships/slide" Target="slides/slide57.xml"/><Relationship Id="rId96" Type="http://schemas.openxmlformats.org/officeDocument/2006/relationships/slide" Target="slides/slide62.xml"/><Relationship Id="rId111" Type="http://schemas.openxmlformats.org/officeDocument/2006/relationships/slide" Target="slides/slide77.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 Target="slides/slide2.xml"/><Relationship Id="rId49" Type="http://schemas.openxmlformats.org/officeDocument/2006/relationships/slide" Target="slides/slide15.xml"/><Relationship Id="rId57" Type="http://schemas.openxmlformats.org/officeDocument/2006/relationships/slide" Target="slides/slide23.xml"/><Relationship Id="rId106" Type="http://schemas.openxmlformats.org/officeDocument/2006/relationships/slide" Target="slides/slide72.xml"/><Relationship Id="rId114" Type="http://schemas.openxmlformats.org/officeDocument/2006/relationships/slide" Target="slides/slide80.xml"/><Relationship Id="rId119" Type="http://schemas.openxmlformats.org/officeDocument/2006/relationships/theme" Target="theme/theme1.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44" Type="http://schemas.openxmlformats.org/officeDocument/2006/relationships/slide" Target="slides/slide10.xml"/><Relationship Id="rId52" Type="http://schemas.openxmlformats.org/officeDocument/2006/relationships/slide" Target="slides/slide18.xml"/><Relationship Id="rId60" Type="http://schemas.openxmlformats.org/officeDocument/2006/relationships/slide" Target="slides/slide26.xml"/><Relationship Id="rId65" Type="http://schemas.openxmlformats.org/officeDocument/2006/relationships/slide" Target="slides/slide31.xml"/><Relationship Id="rId73" Type="http://schemas.openxmlformats.org/officeDocument/2006/relationships/slide" Target="slides/slide39.xml"/><Relationship Id="rId78" Type="http://schemas.openxmlformats.org/officeDocument/2006/relationships/slide" Target="slides/slide44.xml"/><Relationship Id="rId81" Type="http://schemas.openxmlformats.org/officeDocument/2006/relationships/slide" Target="slides/slide47.xml"/><Relationship Id="rId86" Type="http://schemas.openxmlformats.org/officeDocument/2006/relationships/slide" Target="slides/slide52.xml"/><Relationship Id="rId94" Type="http://schemas.openxmlformats.org/officeDocument/2006/relationships/slide" Target="slides/slide60.xml"/><Relationship Id="rId99" Type="http://schemas.openxmlformats.org/officeDocument/2006/relationships/slide" Target="slides/slide65.xml"/><Relationship Id="rId101" Type="http://schemas.openxmlformats.org/officeDocument/2006/relationships/slide" Target="slides/slide67.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5.xml"/><Relationship Id="rId109" Type="http://schemas.openxmlformats.org/officeDocument/2006/relationships/slide" Target="slides/slide75.xml"/><Relationship Id="rId34" Type="http://schemas.openxmlformats.org/officeDocument/2006/relationships/slideMaster" Target="slideMasters/slideMaster34.xml"/><Relationship Id="rId50" Type="http://schemas.openxmlformats.org/officeDocument/2006/relationships/slide" Target="slides/slide16.xml"/><Relationship Id="rId55" Type="http://schemas.openxmlformats.org/officeDocument/2006/relationships/slide" Target="slides/slide21.xml"/><Relationship Id="rId76" Type="http://schemas.openxmlformats.org/officeDocument/2006/relationships/slide" Target="slides/slide42.xml"/><Relationship Id="rId97" Type="http://schemas.openxmlformats.org/officeDocument/2006/relationships/slide" Target="slides/slide63.xml"/><Relationship Id="rId104" Type="http://schemas.openxmlformats.org/officeDocument/2006/relationships/slide" Target="slides/slide70.xml"/><Relationship Id="rId120" Type="http://schemas.openxmlformats.org/officeDocument/2006/relationships/tableStyles" Target="tableStyles.xml"/><Relationship Id="rId7" Type="http://schemas.openxmlformats.org/officeDocument/2006/relationships/slideMaster" Target="slideMasters/slideMaster7.xml"/><Relationship Id="rId71" Type="http://schemas.openxmlformats.org/officeDocument/2006/relationships/slide" Target="slides/slide37.xml"/><Relationship Id="rId92" Type="http://schemas.openxmlformats.org/officeDocument/2006/relationships/slide" Target="slides/slide58.xml"/><Relationship Id="rId2" Type="http://schemas.openxmlformats.org/officeDocument/2006/relationships/slideMaster" Target="slideMasters/slideMaster2.xml"/><Relationship Id="rId29" Type="http://schemas.openxmlformats.org/officeDocument/2006/relationships/slideMaster" Target="slideMasters/slideMaster29.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3.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18"/>
    </mc:Choice>
    <mc:Fallback>
      <c:style val="18"/>
    </mc:Fallback>
  </mc:AlternateContent>
  <c:clrMapOvr bg1="dk1" tx1="lt1" bg2="dk2" tx2="lt2" accent1="accent1" accent2="accent2" accent3="accent3" accent4="accent4" accent5="accent5" accent6="accent6" hlink="hlink" folHlink="folHlink"/>
  <c:chart>
    <c:autoTitleDeleted val="1"/>
    <c:plotArea>
      <c:layout/>
      <c:scatterChart>
        <c:scatterStyle val="lineMarker"/>
        <c:varyColors val="0"/>
        <c:ser>
          <c:idx val="0"/>
          <c:order val="0"/>
          <c:tx>
            <c:strRef>
              <c:f>Sheet1!$B$1</c:f>
              <c:strCache>
                <c:ptCount val="1"/>
                <c:pt idx="0">
                  <c:v>Series 1</c:v>
                </c:pt>
              </c:strCache>
            </c:strRef>
          </c:tx>
          <c:spPr>
            <a:ln w="47625">
              <a:noFill/>
            </a:ln>
            <a:effectLst/>
          </c:spPr>
          <c:marker>
            <c:spPr>
              <a:noFill/>
              <a:ln>
                <a:noFill/>
              </a:ln>
              <a:effectLst/>
            </c:spPr>
          </c:marker>
          <c:xVal>
            <c:strRef>
              <c:f>Sheet1!$A$2</c:f>
              <c:strCache>
                <c:ptCount val="1"/>
                <c:pt idx="0">
                  <c:v>Category 1</c:v>
                </c:pt>
              </c:strCache>
            </c:strRef>
          </c:xVal>
          <c:yVal>
            <c:numRef>
              <c:f>Sheet1!$B$2</c:f>
              <c:numCache>
                <c:formatCode>General</c:formatCode>
                <c:ptCount val="1"/>
                <c:pt idx="0">
                  <c:v>4.3</c:v>
                </c:pt>
              </c:numCache>
            </c:numRef>
          </c:yVal>
          <c:smooth val="0"/>
        </c:ser>
        <c:dLbls>
          <c:showLegendKey val="0"/>
          <c:showVal val="0"/>
          <c:showCatName val="0"/>
          <c:showSerName val="0"/>
          <c:showPercent val="0"/>
          <c:showBubbleSize val="0"/>
        </c:dLbls>
        <c:axId val="131710336"/>
        <c:axId val="131737088"/>
      </c:scatterChart>
      <c:valAx>
        <c:axId val="131710336"/>
        <c:scaling>
          <c:orientation val="minMax"/>
          <c:max val="60"/>
          <c:min val="0"/>
        </c:scaling>
        <c:delete val="0"/>
        <c:axPos val="b"/>
        <c:majorTickMark val="out"/>
        <c:minorTickMark val="none"/>
        <c:tickLblPos val="nextTo"/>
        <c:spPr>
          <a:ln w="28575"/>
        </c:spPr>
        <c:crossAx val="131737088"/>
        <c:crosses val="autoZero"/>
        <c:crossBetween val="midCat"/>
        <c:majorUnit val="10"/>
      </c:valAx>
      <c:valAx>
        <c:axId val="131737088"/>
        <c:scaling>
          <c:orientation val="minMax"/>
          <c:max val="1"/>
        </c:scaling>
        <c:delete val="0"/>
        <c:axPos val="l"/>
        <c:numFmt formatCode="General" sourceLinked="1"/>
        <c:majorTickMark val="out"/>
        <c:minorTickMark val="none"/>
        <c:tickLblPos val="nextTo"/>
        <c:spPr>
          <a:ln w="28575"/>
        </c:spPr>
        <c:crossAx val="131710336"/>
        <c:crosses val="autoZero"/>
        <c:crossBetween val="midCat"/>
        <c:majorUnit val="0.2"/>
      </c:valAx>
      <c:spPr>
        <a:gradFill flip="none" rotWithShape="1">
          <a:gsLst>
            <a:gs pos="0">
              <a:srgbClr val="212745">
                <a:lumMod val="60000"/>
                <a:lumOff val="40000"/>
              </a:srgbClr>
            </a:gs>
            <a:gs pos="100000">
              <a:srgbClr val="212745">
                <a:lumMod val="60000"/>
                <a:lumOff val="40000"/>
                <a:alpha val="0"/>
              </a:srgbClr>
            </a:gs>
            <a:gs pos="39000">
              <a:srgbClr val="212745">
                <a:lumMod val="60000"/>
                <a:lumOff val="40000"/>
                <a:alpha val="0"/>
              </a:srgbClr>
            </a:gs>
          </a:gsLst>
          <a:lin ang="16200000" scaled="0"/>
          <a:tileRect/>
        </a:gradFill>
        <a:ln>
          <a:noFill/>
        </a:ln>
      </c:spPr>
    </c:plotArea>
    <c:plotVisOnly val="1"/>
    <c:dispBlanksAs val="gap"/>
    <c:showDLblsOverMax val="0"/>
  </c:chart>
  <c:spPr>
    <a:ln>
      <a:noFill/>
    </a:ln>
  </c:spPr>
  <c:txPr>
    <a:bodyPr/>
    <a:lstStyle/>
    <a:p>
      <a:pPr>
        <a:defRPr sz="1800"/>
      </a:pPr>
      <a:endParaRPr lang="it-IT"/>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18"/>
    </mc:Choice>
    <mc:Fallback>
      <c:style val="18"/>
    </mc:Fallback>
  </mc:AlternateContent>
  <c:clrMapOvr bg1="dk1" tx1="lt1" bg2="dk2" tx2="lt2" accent1="accent1" accent2="accent2" accent3="accent3" accent4="accent4" accent5="accent5" accent6="accent6" hlink="hlink" folHlink="folHlink"/>
  <c:chart>
    <c:autoTitleDeleted val="1"/>
    <c:plotArea>
      <c:layout/>
      <c:lineChart>
        <c:grouping val="standard"/>
        <c:varyColors val="0"/>
        <c:ser>
          <c:idx val="0"/>
          <c:order val="0"/>
          <c:tx>
            <c:strRef>
              <c:f>Sheet1!$B$1</c:f>
              <c:strCache>
                <c:ptCount val="1"/>
                <c:pt idx="0">
                  <c:v>Series 1</c:v>
                </c:pt>
              </c:strCache>
            </c:strRef>
          </c:tx>
          <c:marker>
            <c:symbol val="circle"/>
            <c:size val="9"/>
          </c:marker>
          <c:cat>
            <c:strRef>
              <c:f>Sheet1!$A$2:$A$6</c:f>
              <c:strCache>
                <c:ptCount val="5"/>
                <c:pt idx="0">
                  <c:v>Baseline</c:v>
                </c:pt>
                <c:pt idx="1">
                  <c:v>Statin</c:v>
                </c:pt>
                <c:pt idx="2">
                  <c:v>Plus eze</c:v>
                </c:pt>
                <c:pt idx="3">
                  <c:v>Plus LA</c:v>
                </c:pt>
                <c:pt idx="4">
                  <c:v>Plus lomitapide</c:v>
                </c:pt>
              </c:strCache>
            </c:strRef>
          </c:cat>
          <c:val>
            <c:numRef>
              <c:f>Sheet1!$B$2:$B$6</c:f>
              <c:numCache>
                <c:formatCode>General</c:formatCode>
                <c:ptCount val="5"/>
                <c:pt idx="0">
                  <c:v>13</c:v>
                </c:pt>
                <c:pt idx="1">
                  <c:v>10</c:v>
                </c:pt>
                <c:pt idx="2">
                  <c:v>8</c:v>
                </c:pt>
                <c:pt idx="3">
                  <c:v>4.2</c:v>
                </c:pt>
                <c:pt idx="4">
                  <c:v>2.1</c:v>
                </c:pt>
              </c:numCache>
            </c:numRef>
          </c:val>
          <c:smooth val="0"/>
        </c:ser>
        <c:dLbls>
          <c:showLegendKey val="0"/>
          <c:showVal val="0"/>
          <c:showCatName val="0"/>
          <c:showSerName val="0"/>
          <c:showPercent val="0"/>
          <c:showBubbleSize val="0"/>
        </c:dLbls>
        <c:marker val="1"/>
        <c:smooth val="0"/>
        <c:axId val="56033280"/>
        <c:axId val="56034816"/>
      </c:lineChart>
      <c:catAx>
        <c:axId val="56033280"/>
        <c:scaling>
          <c:orientation val="minMax"/>
        </c:scaling>
        <c:delete val="0"/>
        <c:axPos val="b"/>
        <c:numFmt formatCode="General" sourceLinked="0"/>
        <c:majorTickMark val="out"/>
        <c:minorTickMark val="none"/>
        <c:tickLblPos val="nextTo"/>
        <c:spPr>
          <a:ln w="28575"/>
        </c:spPr>
        <c:crossAx val="56034816"/>
        <c:crosses val="autoZero"/>
        <c:auto val="1"/>
        <c:lblAlgn val="ctr"/>
        <c:lblOffset val="100"/>
        <c:noMultiLvlLbl val="0"/>
      </c:catAx>
      <c:valAx>
        <c:axId val="56034816"/>
        <c:scaling>
          <c:orientation val="minMax"/>
        </c:scaling>
        <c:delete val="0"/>
        <c:axPos val="l"/>
        <c:numFmt formatCode="General" sourceLinked="1"/>
        <c:majorTickMark val="out"/>
        <c:minorTickMark val="none"/>
        <c:tickLblPos val="nextTo"/>
        <c:spPr>
          <a:ln w="28575"/>
        </c:spPr>
        <c:crossAx val="56033280"/>
        <c:crosses val="autoZero"/>
        <c:crossBetween val="between"/>
      </c:valAx>
      <c:spPr>
        <a:gradFill flip="none" rotWithShape="1">
          <a:gsLst>
            <a:gs pos="0">
              <a:schemeClr val="accent1">
                <a:lumMod val="75000"/>
              </a:schemeClr>
            </a:gs>
            <a:gs pos="100000">
              <a:schemeClr val="accent1">
                <a:alpha val="0"/>
              </a:schemeClr>
            </a:gs>
            <a:gs pos="29000">
              <a:schemeClr val="accent1">
                <a:lumMod val="75000"/>
                <a:alpha val="0"/>
              </a:schemeClr>
            </a:gs>
          </a:gsLst>
          <a:lin ang="16200000" scaled="0"/>
          <a:tileRect/>
        </a:gradFill>
        <a:ln w="25400">
          <a:noFill/>
        </a:ln>
      </c:spPr>
    </c:plotArea>
    <c:plotVisOnly val="1"/>
    <c:dispBlanksAs val="gap"/>
    <c:showDLblsOverMax val="0"/>
  </c:chart>
  <c:txPr>
    <a:bodyPr/>
    <a:lstStyle/>
    <a:p>
      <a:pPr>
        <a:defRPr sz="1800"/>
      </a:pPr>
      <a:endParaRPr lang="it-IT"/>
    </a:p>
  </c:txPr>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B1C7F89-BB91-0944-A333-2664F040F72E}" type="doc">
      <dgm:prSet loTypeId="urn:microsoft.com/office/officeart/2005/8/layout/radial5" loCatId="" qsTypeId="urn:microsoft.com/office/officeart/2005/8/quickstyle/simple4" qsCatId="simple" csTypeId="urn:microsoft.com/office/officeart/2005/8/colors/colorful1" csCatId="colorful" phldr="1"/>
      <dgm:spPr/>
      <dgm:t>
        <a:bodyPr/>
        <a:lstStyle/>
        <a:p>
          <a:endParaRPr lang="en-US"/>
        </a:p>
      </dgm:t>
    </dgm:pt>
    <dgm:pt modelId="{E9954C3E-5B88-6F41-A03E-3FD4B9C6637D}">
      <dgm:prSet phldrT="[Text]" custT="1"/>
      <dgm:spPr/>
      <dgm:t>
        <a:bodyPr/>
        <a:lstStyle/>
        <a:p>
          <a:r>
            <a:rPr lang="en-US" sz="1400">
              <a:solidFill>
                <a:srgbClr val="000000"/>
              </a:solidFill>
            </a:rPr>
            <a:t>Options</a:t>
          </a:r>
          <a:endParaRPr lang="en-US" sz="1400" baseline="30000">
            <a:solidFill>
              <a:srgbClr val="000000"/>
            </a:solidFill>
          </a:endParaRPr>
        </a:p>
      </dgm:t>
    </dgm:pt>
    <dgm:pt modelId="{3092A96E-787F-8341-8910-FF7956319280}" type="parTrans" cxnId="{25D87849-ABFC-A34A-BEB9-B778C8183E87}">
      <dgm:prSet/>
      <dgm:spPr/>
      <dgm:t>
        <a:bodyPr/>
        <a:lstStyle/>
        <a:p>
          <a:endParaRPr lang="en-US" sz="3600">
            <a:solidFill>
              <a:srgbClr val="000000"/>
            </a:solidFill>
          </a:endParaRPr>
        </a:p>
      </dgm:t>
    </dgm:pt>
    <dgm:pt modelId="{CE661089-6CAD-C34B-86AD-CDA4057E3C93}" type="sibTrans" cxnId="{25D87849-ABFC-A34A-BEB9-B778C8183E87}">
      <dgm:prSet/>
      <dgm:spPr/>
      <dgm:t>
        <a:bodyPr/>
        <a:lstStyle/>
        <a:p>
          <a:endParaRPr lang="en-US" sz="3600">
            <a:solidFill>
              <a:srgbClr val="000000"/>
            </a:solidFill>
          </a:endParaRPr>
        </a:p>
      </dgm:t>
    </dgm:pt>
    <dgm:pt modelId="{9F86DB0E-2510-2E43-98F0-4CC616A6A5FE}">
      <dgm:prSet phldrT="[Text]" custT="1"/>
      <dgm:spPr/>
      <dgm:t>
        <a:bodyPr/>
        <a:lstStyle/>
        <a:p>
          <a:r>
            <a:rPr lang="en-US" sz="1400">
              <a:solidFill>
                <a:srgbClr val="000000"/>
              </a:solidFill>
            </a:rPr>
            <a:t>Lipo-</a:t>
          </a:r>
          <a:br>
            <a:rPr lang="en-US" sz="1400">
              <a:solidFill>
                <a:srgbClr val="000000"/>
              </a:solidFill>
            </a:rPr>
          </a:br>
          <a:r>
            <a:rPr lang="en-US" sz="1400">
              <a:solidFill>
                <a:srgbClr val="000000"/>
              </a:solidFill>
            </a:rPr>
            <a:t>protein apheresis</a:t>
          </a:r>
        </a:p>
      </dgm:t>
    </dgm:pt>
    <dgm:pt modelId="{2DD6C219-A564-FA4B-916E-7786D092DA21}" type="parTrans" cxnId="{A0C29105-DB2B-204F-80BC-11D39183C80B}">
      <dgm:prSet custT="1"/>
      <dgm:spPr/>
      <dgm:t>
        <a:bodyPr/>
        <a:lstStyle/>
        <a:p>
          <a:endParaRPr lang="en-US" sz="1200">
            <a:solidFill>
              <a:srgbClr val="000000"/>
            </a:solidFill>
          </a:endParaRPr>
        </a:p>
      </dgm:t>
    </dgm:pt>
    <dgm:pt modelId="{EAD98929-17A8-B84E-8A4E-59EA274AAFCB}" type="sibTrans" cxnId="{A0C29105-DB2B-204F-80BC-11D39183C80B}">
      <dgm:prSet/>
      <dgm:spPr/>
      <dgm:t>
        <a:bodyPr/>
        <a:lstStyle/>
        <a:p>
          <a:endParaRPr lang="en-US" sz="3600">
            <a:solidFill>
              <a:srgbClr val="000000"/>
            </a:solidFill>
          </a:endParaRPr>
        </a:p>
      </dgm:t>
    </dgm:pt>
    <dgm:pt modelId="{314BAF81-9072-C440-8151-9561F337EA87}">
      <dgm:prSet phldrT="[Text]" custT="1"/>
      <dgm:spPr/>
      <dgm:t>
        <a:bodyPr/>
        <a:lstStyle/>
        <a:p>
          <a:r>
            <a:rPr lang="en-US" sz="1400">
              <a:solidFill>
                <a:srgbClr val="000000"/>
              </a:solidFill>
            </a:rPr>
            <a:t>Lomitapide</a:t>
          </a:r>
        </a:p>
      </dgm:t>
    </dgm:pt>
    <dgm:pt modelId="{1E5AC5A4-726F-4342-A1AD-4665B76724DD}" type="parTrans" cxnId="{BA4837B9-328D-1244-B62C-6738624B3AEC}">
      <dgm:prSet custT="1"/>
      <dgm:spPr/>
      <dgm:t>
        <a:bodyPr/>
        <a:lstStyle/>
        <a:p>
          <a:endParaRPr lang="en-US" sz="1200">
            <a:solidFill>
              <a:srgbClr val="000000"/>
            </a:solidFill>
          </a:endParaRPr>
        </a:p>
      </dgm:t>
    </dgm:pt>
    <dgm:pt modelId="{D30A5DC4-0B4A-574D-ACDE-1B5BCB530D99}" type="sibTrans" cxnId="{BA4837B9-328D-1244-B62C-6738624B3AEC}">
      <dgm:prSet/>
      <dgm:spPr/>
      <dgm:t>
        <a:bodyPr/>
        <a:lstStyle/>
        <a:p>
          <a:endParaRPr lang="en-US" sz="3600">
            <a:solidFill>
              <a:srgbClr val="000000"/>
            </a:solidFill>
          </a:endParaRPr>
        </a:p>
      </dgm:t>
    </dgm:pt>
    <dgm:pt modelId="{E6CA7216-78C6-F94A-9117-B6D9B78AC2B9}">
      <dgm:prSet phldrT="[Text]" custT="1"/>
      <dgm:spPr>
        <a:noFill/>
        <a:ln w="28575" cmpd="sng">
          <a:solidFill>
            <a:schemeClr val="tx1"/>
          </a:solidFill>
          <a:prstDash val="sysDash"/>
        </a:ln>
      </dgm:spPr>
      <dgm:t>
        <a:bodyPr/>
        <a:lstStyle/>
        <a:p>
          <a:r>
            <a:rPr lang="en-US" sz="1400">
              <a:solidFill>
                <a:schemeClr val="tx1"/>
              </a:solidFill>
            </a:rPr>
            <a:t>PCSK9 inhibitors</a:t>
          </a:r>
        </a:p>
      </dgm:t>
    </dgm:pt>
    <dgm:pt modelId="{97900A7F-F98C-1F43-B718-8A4C4115A9AB}" type="parTrans" cxnId="{0CF7A020-A470-1348-BECB-9F269D258C6D}">
      <dgm:prSet custT="1"/>
      <dgm:spPr/>
      <dgm:t>
        <a:bodyPr/>
        <a:lstStyle/>
        <a:p>
          <a:endParaRPr lang="en-US" sz="2000"/>
        </a:p>
      </dgm:t>
    </dgm:pt>
    <dgm:pt modelId="{87FB7B1A-B6E5-A943-93E4-617135D4D9F7}" type="sibTrans" cxnId="{0CF7A020-A470-1348-BECB-9F269D258C6D}">
      <dgm:prSet/>
      <dgm:spPr/>
      <dgm:t>
        <a:bodyPr/>
        <a:lstStyle/>
        <a:p>
          <a:endParaRPr lang="en-US" sz="2000"/>
        </a:p>
      </dgm:t>
    </dgm:pt>
    <dgm:pt modelId="{7AE59AD7-6384-AA47-AA59-E663EA3C60B0}">
      <dgm:prSet phldrT="[Text]" custT="1"/>
      <dgm:spPr/>
      <dgm:t>
        <a:bodyPr/>
        <a:lstStyle/>
        <a:p>
          <a:r>
            <a:rPr lang="en-US" sz="1400">
              <a:solidFill>
                <a:srgbClr val="000000"/>
              </a:solidFill>
            </a:rPr>
            <a:t>Statins ± ezetimibe</a:t>
          </a:r>
          <a:endParaRPr lang="en-US" sz="1400" baseline="30000">
            <a:solidFill>
              <a:srgbClr val="000000"/>
            </a:solidFill>
          </a:endParaRPr>
        </a:p>
      </dgm:t>
    </dgm:pt>
    <dgm:pt modelId="{B33CCA57-F68F-7343-80D6-1CF4B934C5AF}" type="parTrans" cxnId="{0D67C03E-FF4C-FC4C-82D0-1220A9D42180}">
      <dgm:prSet/>
      <dgm:spPr/>
      <dgm:t>
        <a:bodyPr/>
        <a:lstStyle/>
        <a:p>
          <a:endParaRPr lang="en-US"/>
        </a:p>
      </dgm:t>
    </dgm:pt>
    <dgm:pt modelId="{F0D1A956-93F3-224B-846C-ED291C99471F}" type="sibTrans" cxnId="{0D67C03E-FF4C-FC4C-82D0-1220A9D42180}">
      <dgm:prSet/>
      <dgm:spPr/>
      <dgm:t>
        <a:bodyPr/>
        <a:lstStyle/>
        <a:p>
          <a:endParaRPr lang="en-US"/>
        </a:p>
      </dgm:t>
    </dgm:pt>
    <dgm:pt modelId="{9FBDE0C8-5DAE-F844-999F-63A7A259BA0D}">
      <dgm:prSet phldrT="[Text]" custT="1"/>
      <dgm:spPr>
        <a:noFill/>
        <a:ln w="28575" cmpd="sng">
          <a:solidFill>
            <a:schemeClr val="tx1"/>
          </a:solidFill>
          <a:prstDash val="sysDash"/>
        </a:ln>
      </dgm:spPr>
      <dgm:t>
        <a:bodyPr/>
        <a:lstStyle/>
        <a:p>
          <a:r>
            <a:rPr lang="en-US" sz="1400">
              <a:solidFill>
                <a:schemeClr val="tx1"/>
              </a:solidFill>
            </a:rPr>
            <a:t>Mipo-mersen</a:t>
          </a:r>
        </a:p>
      </dgm:t>
    </dgm:pt>
    <dgm:pt modelId="{41EA318E-8D9D-4349-86F2-EA5048547C29}" type="parTrans" cxnId="{C9BD20D7-3EC6-644D-95E4-94F4BF06DF43}">
      <dgm:prSet/>
      <dgm:spPr/>
      <dgm:t>
        <a:bodyPr/>
        <a:lstStyle/>
        <a:p>
          <a:endParaRPr lang="en-US"/>
        </a:p>
      </dgm:t>
    </dgm:pt>
    <dgm:pt modelId="{A5C35242-BB70-6142-A568-32B9B0C0146B}" type="sibTrans" cxnId="{C9BD20D7-3EC6-644D-95E4-94F4BF06DF43}">
      <dgm:prSet/>
      <dgm:spPr/>
      <dgm:t>
        <a:bodyPr/>
        <a:lstStyle/>
        <a:p>
          <a:endParaRPr lang="en-US"/>
        </a:p>
      </dgm:t>
    </dgm:pt>
    <dgm:pt modelId="{156C3857-DFDE-1548-8033-7E15656135C0}" type="pres">
      <dgm:prSet presAssocID="{2B1C7F89-BB91-0944-A333-2664F040F72E}" presName="Name0" presStyleCnt="0">
        <dgm:presLayoutVars>
          <dgm:chMax val="1"/>
          <dgm:dir/>
          <dgm:animLvl val="ctr"/>
          <dgm:resizeHandles val="exact"/>
        </dgm:presLayoutVars>
      </dgm:prSet>
      <dgm:spPr/>
      <dgm:t>
        <a:bodyPr/>
        <a:lstStyle/>
        <a:p>
          <a:endParaRPr lang="en-US"/>
        </a:p>
      </dgm:t>
    </dgm:pt>
    <dgm:pt modelId="{307D7327-1ED5-2041-8E2A-4BF93F4DA508}" type="pres">
      <dgm:prSet presAssocID="{E9954C3E-5B88-6F41-A03E-3FD4B9C6637D}" presName="centerShape" presStyleLbl="node0" presStyleIdx="0" presStyleCnt="1"/>
      <dgm:spPr/>
      <dgm:t>
        <a:bodyPr/>
        <a:lstStyle/>
        <a:p>
          <a:endParaRPr lang="en-US"/>
        </a:p>
      </dgm:t>
    </dgm:pt>
    <dgm:pt modelId="{DB41DDE4-40C6-ED48-9310-FBCBBEEAC5BF}" type="pres">
      <dgm:prSet presAssocID="{B33CCA57-F68F-7343-80D6-1CF4B934C5AF}" presName="parTrans" presStyleLbl="sibTrans2D1" presStyleIdx="0" presStyleCnt="5"/>
      <dgm:spPr/>
      <dgm:t>
        <a:bodyPr/>
        <a:lstStyle/>
        <a:p>
          <a:endParaRPr lang="it-IT"/>
        </a:p>
      </dgm:t>
    </dgm:pt>
    <dgm:pt modelId="{7052F9A1-D1C5-1444-8A2E-DEE08602A0BD}" type="pres">
      <dgm:prSet presAssocID="{B33CCA57-F68F-7343-80D6-1CF4B934C5AF}" presName="connectorText" presStyleLbl="sibTrans2D1" presStyleIdx="0" presStyleCnt="5"/>
      <dgm:spPr/>
      <dgm:t>
        <a:bodyPr/>
        <a:lstStyle/>
        <a:p>
          <a:endParaRPr lang="it-IT"/>
        </a:p>
      </dgm:t>
    </dgm:pt>
    <dgm:pt modelId="{7916D7E8-F312-7B4D-910C-94AC8EE9C345}" type="pres">
      <dgm:prSet presAssocID="{7AE59AD7-6384-AA47-AA59-E663EA3C60B0}" presName="node" presStyleLbl="node1" presStyleIdx="0" presStyleCnt="5">
        <dgm:presLayoutVars>
          <dgm:bulletEnabled val="1"/>
        </dgm:presLayoutVars>
      </dgm:prSet>
      <dgm:spPr/>
      <dgm:t>
        <a:bodyPr/>
        <a:lstStyle/>
        <a:p>
          <a:endParaRPr lang="en-US"/>
        </a:p>
      </dgm:t>
    </dgm:pt>
    <dgm:pt modelId="{34360D4E-49E1-774E-AF83-E81B1D7493EC}" type="pres">
      <dgm:prSet presAssocID="{2DD6C219-A564-FA4B-916E-7786D092DA21}" presName="parTrans" presStyleLbl="sibTrans2D1" presStyleIdx="1" presStyleCnt="5"/>
      <dgm:spPr/>
      <dgm:t>
        <a:bodyPr/>
        <a:lstStyle/>
        <a:p>
          <a:endParaRPr lang="en-US"/>
        </a:p>
      </dgm:t>
    </dgm:pt>
    <dgm:pt modelId="{C34B9715-15D7-F247-AC67-745F110C06D0}" type="pres">
      <dgm:prSet presAssocID="{2DD6C219-A564-FA4B-916E-7786D092DA21}" presName="connectorText" presStyleLbl="sibTrans2D1" presStyleIdx="1" presStyleCnt="5"/>
      <dgm:spPr/>
      <dgm:t>
        <a:bodyPr/>
        <a:lstStyle/>
        <a:p>
          <a:endParaRPr lang="en-US"/>
        </a:p>
      </dgm:t>
    </dgm:pt>
    <dgm:pt modelId="{6A95C2CC-8520-0C41-871B-909EE35A124D}" type="pres">
      <dgm:prSet presAssocID="{9F86DB0E-2510-2E43-98F0-4CC616A6A5FE}" presName="node" presStyleLbl="node1" presStyleIdx="1" presStyleCnt="5">
        <dgm:presLayoutVars>
          <dgm:bulletEnabled val="1"/>
        </dgm:presLayoutVars>
      </dgm:prSet>
      <dgm:spPr/>
      <dgm:t>
        <a:bodyPr/>
        <a:lstStyle/>
        <a:p>
          <a:endParaRPr lang="en-US"/>
        </a:p>
      </dgm:t>
    </dgm:pt>
    <dgm:pt modelId="{CAC178E9-5B97-EB4A-A531-58048E3B3B0F}" type="pres">
      <dgm:prSet presAssocID="{1E5AC5A4-726F-4342-A1AD-4665B76724DD}" presName="parTrans" presStyleLbl="sibTrans2D1" presStyleIdx="2" presStyleCnt="5"/>
      <dgm:spPr/>
      <dgm:t>
        <a:bodyPr/>
        <a:lstStyle/>
        <a:p>
          <a:endParaRPr lang="en-US"/>
        </a:p>
      </dgm:t>
    </dgm:pt>
    <dgm:pt modelId="{10479CB2-B765-B744-9594-92C4168AEEC8}" type="pres">
      <dgm:prSet presAssocID="{1E5AC5A4-726F-4342-A1AD-4665B76724DD}" presName="connectorText" presStyleLbl="sibTrans2D1" presStyleIdx="2" presStyleCnt="5"/>
      <dgm:spPr/>
      <dgm:t>
        <a:bodyPr/>
        <a:lstStyle/>
        <a:p>
          <a:endParaRPr lang="en-US"/>
        </a:p>
      </dgm:t>
    </dgm:pt>
    <dgm:pt modelId="{D7AC5045-1B03-9245-B662-5AF8B940F7F8}" type="pres">
      <dgm:prSet presAssocID="{314BAF81-9072-C440-8151-9561F337EA87}" presName="node" presStyleLbl="node1" presStyleIdx="2" presStyleCnt="5">
        <dgm:presLayoutVars>
          <dgm:bulletEnabled val="1"/>
        </dgm:presLayoutVars>
      </dgm:prSet>
      <dgm:spPr/>
      <dgm:t>
        <a:bodyPr/>
        <a:lstStyle/>
        <a:p>
          <a:endParaRPr lang="en-US"/>
        </a:p>
      </dgm:t>
    </dgm:pt>
    <dgm:pt modelId="{CBDA4758-1162-D14E-9604-78876B652085}" type="pres">
      <dgm:prSet presAssocID="{41EA318E-8D9D-4349-86F2-EA5048547C29}" presName="parTrans" presStyleLbl="sibTrans2D1" presStyleIdx="3" presStyleCnt="5"/>
      <dgm:spPr/>
      <dgm:t>
        <a:bodyPr/>
        <a:lstStyle/>
        <a:p>
          <a:endParaRPr lang="it-IT"/>
        </a:p>
      </dgm:t>
    </dgm:pt>
    <dgm:pt modelId="{07973710-77E0-AF40-B442-0C67CEFFCB72}" type="pres">
      <dgm:prSet presAssocID="{41EA318E-8D9D-4349-86F2-EA5048547C29}" presName="connectorText" presStyleLbl="sibTrans2D1" presStyleIdx="3" presStyleCnt="5"/>
      <dgm:spPr/>
      <dgm:t>
        <a:bodyPr/>
        <a:lstStyle/>
        <a:p>
          <a:endParaRPr lang="it-IT"/>
        </a:p>
      </dgm:t>
    </dgm:pt>
    <dgm:pt modelId="{1BAC755B-5E7E-1242-B2F2-04DC904DCD09}" type="pres">
      <dgm:prSet presAssocID="{9FBDE0C8-5DAE-F844-999F-63A7A259BA0D}" presName="node" presStyleLbl="node1" presStyleIdx="3" presStyleCnt="5">
        <dgm:presLayoutVars>
          <dgm:bulletEnabled val="1"/>
        </dgm:presLayoutVars>
      </dgm:prSet>
      <dgm:spPr/>
      <dgm:t>
        <a:bodyPr/>
        <a:lstStyle/>
        <a:p>
          <a:endParaRPr lang="en-US"/>
        </a:p>
      </dgm:t>
    </dgm:pt>
    <dgm:pt modelId="{D9F266F2-D58B-D34F-ACA2-3CA642089958}" type="pres">
      <dgm:prSet presAssocID="{97900A7F-F98C-1F43-B718-8A4C4115A9AB}" presName="parTrans" presStyleLbl="sibTrans2D1" presStyleIdx="4" presStyleCnt="5"/>
      <dgm:spPr/>
      <dgm:t>
        <a:bodyPr/>
        <a:lstStyle/>
        <a:p>
          <a:endParaRPr lang="en-US"/>
        </a:p>
      </dgm:t>
    </dgm:pt>
    <dgm:pt modelId="{BD3B9F3E-BEFD-064B-AEDB-49C777D0C751}" type="pres">
      <dgm:prSet presAssocID="{97900A7F-F98C-1F43-B718-8A4C4115A9AB}" presName="connectorText" presStyleLbl="sibTrans2D1" presStyleIdx="4" presStyleCnt="5"/>
      <dgm:spPr/>
      <dgm:t>
        <a:bodyPr/>
        <a:lstStyle/>
        <a:p>
          <a:endParaRPr lang="en-US"/>
        </a:p>
      </dgm:t>
    </dgm:pt>
    <dgm:pt modelId="{73DC0874-E27E-6C44-BDE8-9A54244A057D}" type="pres">
      <dgm:prSet presAssocID="{E6CA7216-78C6-F94A-9117-B6D9B78AC2B9}" presName="node" presStyleLbl="node1" presStyleIdx="4" presStyleCnt="5">
        <dgm:presLayoutVars>
          <dgm:bulletEnabled val="1"/>
        </dgm:presLayoutVars>
      </dgm:prSet>
      <dgm:spPr/>
      <dgm:t>
        <a:bodyPr/>
        <a:lstStyle/>
        <a:p>
          <a:endParaRPr lang="en-US"/>
        </a:p>
      </dgm:t>
    </dgm:pt>
  </dgm:ptLst>
  <dgm:cxnLst>
    <dgm:cxn modelId="{5A12D683-6C95-476C-8E91-CC1838457C1F}" type="presOf" srcId="{E9954C3E-5B88-6F41-A03E-3FD4B9C6637D}" destId="{307D7327-1ED5-2041-8E2A-4BF93F4DA508}" srcOrd="0" destOrd="0" presId="urn:microsoft.com/office/officeart/2005/8/layout/radial5"/>
    <dgm:cxn modelId="{0CF7A020-A470-1348-BECB-9F269D258C6D}" srcId="{E9954C3E-5B88-6F41-A03E-3FD4B9C6637D}" destId="{E6CA7216-78C6-F94A-9117-B6D9B78AC2B9}" srcOrd="4" destOrd="0" parTransId="{97900A7F-F98C-1F43-B718-8A4C4115A9AB}" sibTransId="{87FB7B1A-B6E5-A943-93E4-617135D4D9F7}"/>
    <dgm:cxn modelId="{2A383EA0-3996-4FE6-8E33-CD741F387BE4}" type="presOf" srcId="{41EA318E-8D9D-4349-86F2-EA5048547C29}" destId="{07973710-77E0-AF40-B442-0C67CEFFCB72}" srcOrd="1" destOrd="0" presId="urn:microsoft.com/office/officeart/2005/8/layout/radial5"/>
    <dgm:cxn modelId="{FC4ACAC9-011D-4864-8639-2AF65D4FD2B2}" type="presOf" srcId="{B33CCA57-F68F-7343-80D6-1CF4B934C5AF}" destId="{DB41DDE4-40C6-ED48-9310-FBCBBEEAC5BF}" srcOrd="0" destOrd="0" presId="urn:microsoft.com/office/officeart/2005/8/layout/radial5"/>
    <dgm:cxn modelId="{25D87849-ABFC-A34A-BEB9-B778C8183E87}" srcId="{2B1C7F89-BB91-0944-A333-2664F040F72E}" destId="{E9954C3E-5B88-6F41-A03E-3FD4B9C6637D}" srcOrd="0" destOrd="0" parTransId="{3092A96E-787F-8341-8910-FF7956319280}" sibTransId="{CE661089-6CAD-C34B-86AD-CDA4057E3C93}"/>
    <dgm:cxn modelId="{E152CEDE-EE87-48D7-8C32-6FAE6AA1F3ED}" type="presOf" srcId="{1E5AC5A4-726F-4342-A1AD-4665B76724DD}" destId="{CAC178E9-5B97-EB4A-A531-58048E3B3B0F}" srcOrd="0" destOrd="0" presId="urn:microsoft.com/office/officeart/2005/8/layout/radial5"/>
    <dgm:cxn modelId="{A5FFCCA8-2832-4F05-BAEB-B86E5BCD1A65}" type="presOf" srcId="{314BAF81-9072-C440-8151-9561F337EA87}" destId="{D7AC5045-1B03-9245-B662-5AF8B940F7F8}" srcOrd="0" destOrd="0" presId="urn:microsoft.com/office/officeart/2005/8/layout/radial5"/>
    <dgm:cxn modelId="{0DCB6B82-E47D-48A4-97AB-1D567D787729}" type="presOf" srcId="{7AE59AD7-6384-AA47-AA59-E663EA3C60B0}" destId="{7916D7E8-F312-7B4D-910C-94AC8EE9C345}" srcOrd="0" destOrd="0" presId="urn:microsoft.com/office/officeart/2005/8/layout/radial5"/>
    <dgm:cxn modelId="{C46F7EEF-2DFB-498C-B269-6ED23CE65886}" type="presOf" srcId="{2B1C7F89-BB91-0944-A333-2664F040F72E}" destId="{156C3857-DFDE-1548-8033-7E15656135C0}" srcOrd="0" destOrd="0" presId="urn:microsoft.com/office/officeart/2005/8/layout/radial5"/>
    <dgm:cxn modelId="{213E3EA6-28F0-4855-B8D0-8DCD9AF9C599}" type="presOf" srcId="{B33CCA57-F68F-7343-80D6-1CF4B934C5AF}" destId="{7052F9A1-D1C5-1444-8A2E-DEE08602A0BD}" srcOrd="1" destOrd="0" presId="urn:microsoft.com/office/officeart/2005/8/layout/radial5"/>
    <dgm:cxn modelId="{BFB68694-7F71-4FD0-A5EA-54D109A34430}" type="presOf" srcId="{9F86DB0E-2510-2E43-98F0-4CC616A6A5FE}" destId="{6A95C2CC-8520-0C41-871B-909EE35A124D}" srcOrd="0" destOrd="0" presId="urn:microsoft.com/office/officeart/2005/8/layout/radial5"/>
    <dgm:cxn modelId="{A0C29105-DB2B-204F-80BC-11D39183C80B}" srcId="{E9954C3E-5B88-6F41-A03E-3FD4B9C6637D}" destId="{9F86DB0E-2510-2E43-98F0-4CC616A6A5FE}" srcOrd="1" destOrd="0" parTransId="{2DD6C219-A564-FA4B-916E-7786D092DA21}" sibTransId="{EAD98929-17A8-B84E-8A4E-59EA274AAFCB}"/>
    <dgm:cxn modelId="{0C31D6B9-FB06-4ECB-9661-5D9692AC5789}" type="presOf" srcId="{97900A7F-F98C-1F43-B718-8A4C4115A9AB}" destId="{D9F266F2-D58B-D34F-ACA2-3CA642089958}" srcOrd="0" destOrd="0" presId="urn:microsoft.com/office/officeart/2005/8/layout/radial5"/>
    <dgm:cxn modelId="{0D67C03E-FF4C-FC4C-82D0-1220A9D42180}" srcId="{E9954C3E-5B88-6F41-A03E-3FD4B9C6637D}" destId="{7AE59AD7-6384-AA47-AA59-E663EA3C60B0}" srcOrd="0" destOrd="0" parTransId="{B33CCA57-F68F-7343-80D6-1CF4B934C5AF}" sibTransId="{F0D1A956-93F3-224B-846C-ED291C99471F}"/>
    <dgm:cxn modelId="{C9BD20D7-3EC6-644D-95E4-94F4BF06DF43}" srcId="{E9954C3E-5B88-6F41-A03E-3FD4B9C6637D}" destId="{9FBDE0C8-5DAE-F844-999F-63A7A259BA0D}" srcOrd="3" destOrd="0" parTransId="{41EA318E-8D9D-4349-86F2-EA5048547C29}" sibTransId="{A5C35242-BB70-6142-A568-32B9B0C0146B}"/>
    <dgm:cxn modelId="{29A8C01E-0D2A-4F71-B5B4-97DB4A0E7949}" type="presOf" srcId="{E6CA7216-78C6-F94A-9117-B6D9B78AC2B9}" destId="{73DC0874-E27E-6C44-BDE8-9A54244A057D}" srcOrd="0" destOrd="0" presId="urn:microsoft.com/office/officeart/2005/8/layout/radial5"/>
    <dgm:cxn modelId="{C50B7B88-44FF-43BC-BBB8-04C5FEC0B671}" type="presOf" srcId="{9FBDE0C8-5DAE-F844-999F-63A7A259BA0D}" destId="{1BAC755B-5E7E-1242-B2F2-04DC904DCD09}" srcOrd="0" destOrd="0" presId="urn:microsoft.com/office/officeart/2005/8/layout/radial5"/>
    <dgm:cxn modelId="{BA4837B9-328D-1244-B62C-6738624B3AEC}" srcId="{E9954C3E-5B88-6F41-A03E-3FD4B9C6637D}" destId="{314BAF81-9072-C440-8151-9561F337EA87}" srcOrd="2" destOrd="0" parTransId="{1E5AC5A4-726F-4342-A1AD-4665B76724DD}" sibTransId="{D30A5DC4-0B4A-574D-ACDE-1B5BCB530D99}"/>
    <dgm:cxn modelId="{157E96AE-AB9D-490B-8216-20C5EB953968}" type="presOf" srcId="{97900A7F-F98C-1F43-B718-8A4C4115A9AB}" destId="{BD3B9F3E-BEFD-064B-AEDB-49C777D0C751}" srcOrd="1" destOrd="0" presId="urn:microsoft.com/office/officeart/2005/8/layout/radial5"/>
    <dgm:cxn modelId="{D8BC84F6-2523-45AB-B930-0A90CC8876B0}" type="presOf" srcId="{1E5AC5A4-726F-4342-A1AD-4665B76724DD}" destId="{10479CB2-B765-B744-9594-92C4168AEEC8}" srcOrd="1" destOrd="0" presId="urn:microsoft.com/office/officeart/2005/8/layout/radial5"/>
    <dgm:cxn modelId="{4E20235B-87CD-4F3A-A79A-9DDD6863A031}" type="presOf" srcId="{2DD6C219-A564-FA4B-916E-7786D092DA21}" destId="{C34B9715-15D7-F247-AC67-745F110C06D0}" srcOrd="1" destOrd="0" presId="urn:microsoft.com/office/officeart/2005/8/layout/radial5"/>
    <dgm:cxn modelId="{7F1EA10D-8952-4025-BC83-F1BF2EB514BD}" type="presOf" srcId="{41EA318E-8D9D-4349-86F2-EA5048547C29}" destId="{CBDA4758-1162-D14E-9604-78876B652085}" srcOrd="0" destOrd="0" presId="urn:microsoft.com/office/officeart/2005/8/layout/radial5"/>
    <dgm:cxn modelId="{63E4A4CF-239C-42C8-B884-550AEB8F4EE5}" type="presOf" srcId="{2DD6C219-A564-FA4B-916E-7786D092DA21}" destId="{34360D4E-49E1-774E-AF83-E81B1D7493EC}" srcOrd="0" destOrd="0" presId="urn:microsoft.com/office/officeart/2005/8/layout/radial5"/>
    <dgm:cxn modelId="{63AD7775-A17D-45C8-9A11-E1EC291AE4EE}" type="presParOf" srcId="{156C3857-DFDE-1548-8033-7E15656135C0}" destId="{307D7327-1ED5-2041-8E2A-4BF93F4DA508}" srcOrd="0" destOrd="0" presId="urn:microsoft.com/office/officeart/2005/8/layout/radial5"/>
    <dgm:cxn modelId="{994029E8-CBBA-452F-BBEA-DD34E4E4B64E}" type="presParOf" srcId="{156C3857-DFDE-1548-8033-7E15656135C0}" destId="{DB41DDE4-40C6-ED48-9310-FBCBBEEAC5BF}" srcOrd="1" destOrd="0" presId="urn:microsoft.com/office/officeart/2005/8/layout/radial5"/>
    <dgm:cxn modelId="{1394587C-CBFC-452D-8D9B-EDC393E9C9CB}" type="presParOf" srcId="{DB41DDE4-40C6-ED48-9310-FBCBBEEAC5BF}" destId="{7052F9A1-D1C5-1444-8A2E-DEE08602A0BD}" srcOrd="0" destOrd="0" presId="urn:microsoft.com/office/officeart/2005/8/layout/radial5"/>
    <dgm:cxn modelId="{209A5607-3FC2-40E4-9CD7-798CF4656009}" type="presParOf" srcId="{156C3857-DFDE-1548-8033-7E15656135C0}" destId="{7916D7E8-F312-7B4D-910C-94AC8EE9C345}" srcOrd="2" destOrd="0" presId="urn:microsoft.com/office/officeart/2005/8/layout/radial5"/>
    <dgm:cxn modelId="{9C6B5154-AE5C-42E7-BD6B-053DE5F84C53}" type="presParOf" srcId="{156C3857-DFDE-1548-8033-7E15656135C0}" destId="{34360D4E-49E1-774E-AF83-E81B1D7493EC}" srcOrd="3" destOrd="0" presId="urn:microsoft.com/office/officeart/2005/8/layout/radial5"/>
    <dgm:cxn modelId="{07F6F45D-D02E-4080-895D-526A85FA9910}" type="presParOf" srcId="{34360D4E-49E1-774E-AF83-E81B1D7493EC}" destId="{C34B9715-15D7-F247-AC67-745F110C06D0}" srcOrd="0" destOrd="0" presId="urn:microsoft.com/office/officeart/2005/8/layout/radial5"/>
    <dgm:cxn modelId="{BA69934D-E136-40A7-B852-078BD9EA52F4}" type="presParOf" srcId="{156C3857-DFDE-1548-8033-7E15656135C0}" destId="{6A95C2CC-8520-0C41-871B-909EE35A124D}" srcOrd="4" destOrd="0" presId="urn:microsoft.com/office/officeart/2005/8/layout/radial5"/>
    <dgm:cxn modelId="{65D0F13B-DCFB-4459-A662-5D1B8626B155}" type="presParOf" srcId="{156C3857-DFDE-1548-8033-7E15656135C0}" destId="{CAC178E9-5B97-EB4A-A531-58048E3B3B0F}" srcOrd="5" destOrd="0" presId="urn:microsoft.com/office/officeart/2005/8/layout/radial5"/>
    <dgm:cxn modelId="{BD1F8C1D-16BE-4B2F-BEDC-3665DAECBF26}" type="presParOf" srcId="{CAC178E9-5B97-EB4A-A531-58048E3B3B0F}" destId="{10479CB2-B765-B744-9594-92C4168AEEC8}" srcOrd="0" destOrd="0" presId="urn:microsoft.com/office/officeart/2005/8/layout/radial5"/>
    <dgm:cxn modelId="{6A34FDE4-9912-420C-9E74-3125733F5D40}" type="presParOf" srcId="{156C3857-DFDE-1548-8033-7E15656135C0}" destId="{D7AC5045-1B03-9245-B662-5AF8B940F7F8}" srcOrd="6" destOrd="0" presId="urn:microsoft.com/office/officeart/2005/8/layout/radial5"/>
    <dgm:cxn modelId="{163C6366-F6C0-4F8D-9608-DA6FB2C50210}" type="presParOf" srcId="{156C3857-DFDE-1548-8033-7E15656135C0}" destId="{CBDA4758-1162-D14E-9604-78876B652085}" srcOrd="7" destOrd="0" presId="urn:microsoft.com/office/officeart/2005/8/layout/radial5"/>
    <dgm:cxn modelId="{DE9E5E7D-CD6F-4213-9867-D5F2ED2825B5}" type="presParOf" srcId="{CBDA4758-1162-D14E-9604-78876B652085}" destId="{07973710-77E0-AF40-B442-0C67CEFFCB72}" srcOrd="0" destOrd="0" presId="urn:microsoft.com/office/officeart/2005/8/layout/radial5"/>
    <dgm:cxn modelId="{5D89B727-F45C-4A62-9105-A6AAEC8EC8F4}" type="presParOf" srcId="{156C3857-DFDE-1548-8033-7E15656135C0}" destId="{1BAC755B-5E7E-1242-B2F2-04DC904DCD09}" srcOrd="8" destOrd="0" presId="urn:microsoft.com/office/officeart/2005/8/layout/radial5"/>
    <dgm:cxn modelId="{BAFDB958-C0E9-45C1-920B-0B135EB6D533}" type="presParOf" srcId="{156C3857-DFDE-1548-8033-7E15656135C0}" destId="{D9F266F2-D58B-D34F-ACA2-3CA642089958}" srcOrd="9" destOrd="0" presId="urn:microsoft.com/office/officeart/2005/8/layout/radial5"/>
    <dgm:cxn modelId="{13664C67-7119-4068-81B3-ED322BAC5327}" type="presParOf" srcId="{D9F266F2-D58B-D34F-ACA2-3CA642089958}" destId="{BD3B9F3E-BEFD-064B-AEDB-49C777D0C751}" srcOrd="0" destOrd="0" presId="urn:microsoft.com/office/officeart/2005/8/layout/radial5"/>
    <dgm:cxn modelId="{D939558E-E4CA-4616-A2CE-5E2C5070D6C1}" type="presParOf" srcId="{156C3857-DFDE-1548-8033-7E15656135C0}" destId="{73DC0874-E27E-6C44-BDE8-9A54244A057D}" srcOrd="10"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B1C7F89-BB91-0944-A333-2664F040F72E}" type="doc">
      <dgm:prSet loTypeId="urn:microsoft.com/office/officeart/2005/8/layout/radial5" loCatId="" qsTypeId="urn:microsoft.com/office/officeart/2005/8/quickstyle/simple4" qsCatId="simple" csTypeId="urn:microsoft.com/office/officeart/2005/8/colors/colorful1" csCatId="colorful" phldr="1"/>
      <dgm:spPr/>
      <dgm:t>
        <a:bodyPr/>
        <a:lstStyle/>
        <a:p>
          <a:endParaRPr lang="en-US"/>
        </a:p>
      </dgm:t>
    </dgm:pt>
    <dgm:pt modelId="{E9954C3E-5B88-6F41-A03E-3FD4B9C6637D}">
      <dgm:prSet phldrT="[Text]" custT="1"/>
      <dgm:spPr/>
      <dgm:t>
        <a:bodyPr/>
        <a:lstStyle/>
        <a:p>
          <a:r>
            <a:rPr lang="en-US" sz="1400"/>
            <a:t>Consider-ations</a:t>
          </a:r>
          <a:r>
            <a:rPr lang="en-US" sz="1400" baseline="30000"/>
            <a:t>1</a:t>
          </a:r>
        </a:p>
      </dgm:t>
    </dgm:pt>
    <dgm:pt modelId="{3092A96E-787F-8341-8910-FF7956319280}" type="parTrans" cxnId="{25D87849-ABFC-A34A-BEB9-B778C8183E87}">
      <dgm:prSet/>
      <dgm:spPr/>
      <dgm:t>
        <a:bodyPr/>
        <a:lstStyle/>
        <a:p>
          <a:endParaRPr lang="en-US" sz="3600"/>
        </a:p>
      </dgm:t>
    </dgm:pt>
    <dgm:pt modelId="{CE661089-6CAD-C34B-86AD-CDA4057E3C93}" type="sibTrans" cxnId="{25D87849-ABFC-A34A-BEB9-B778C8183E87}">
      <dgm:prSet/>
      <dgm:spPr/>
      <dgm:t>
        <a:bodyPr/>
        <a:lstStyle/>
        <a:p>
          <a:endParaRPr lang="en-US" sz="3600"/>
        </a:p>
      </dgm:t>
    </dgm:pt>
    <dgm:pt modelId="{9F86DB0E-2510-2E43-98F0-4CC616A6A5FE}">
      <dgm:prSet phldrT="[Text]" custT="1"/>
      <dgm:spPr/>
      <dgm:t>
        <a:bodyPr/>
        <a:lstStyle/>
        <a:p>
          <a:r>
            <a:rPr lang="en-US" sz="1400"/>
            <a:t>Venous access</a:t>
          </a:r>
        </a:p>
      </dgm:t>
    </dgm:pt>
    <dgm:pt modelId="{2DD6C219-A564-FA4B-916E-7786D092DA21}" type="parTrans" cxnId="{A0C29105-DB2B-204F-80BC-11D39183C80B}">
      <dgm:prSet custT="1"/>
      <dgm:spPr/>
      <dgm:t>
        <a:bodyPr/>
        <a:lstStyle/>
        <a:p>
          <a:endParaRPr lang="en-US" sz="1200"/>
        </a:p>
      </dgm:t>
    </dgm:pt>
    <dgm:pt modelId="{EAD98929-17A8-B84E-8A4E-59EA274AAFCB}" type="sibTrans" cxnId="{A0C29105-DB2B-204F-80BC-11D39183C80B}">
      <dgm:prSet/>
      <dgm:spPr/>
      <dgm:t>
        <a:bodyPr/>
        <a:lstStyle/>
        <a:p>
          <a:endParaRPr lang="en-US" sz="3600"/>
        </a:p>
      </dgm:t>
    </dgm:pt>
    <dgm:pt modelId="{3FA76296-67C0-1E4F-8872-1BAD44DAA2C3}">
      <dgm:prSet phldrT="[Text]" custT="1"/>
      <dgm:spPr/>
      <dgm:t>
        <a:bodyPr/>
        <a:lstStyle/>
        <a:p>
          <a:r>
            <a:rPr lang="en-US" sz="1400">
              <a:solidFill>
                <a:schemeClr val="bg1"/>
              </a:solidFill>
            </a:rPr>
            <a:t>Anticoagu-lation</a:t>
          </a:r>
        </a:p>
      </dgm:t>
    </dgm:pt>
    <dgm:pt modelId="{07DB3E2F-C755-BA42-9491-2F865F6AD67E}" type="parTrans" cxnId="{9591C0A9-360C-CC41-BE2C-02978185B695}">
      <dgm:prSet custT="1"/>
      <dgm:spPr/>
      <dgm:t>
        <a:bodyPr/>
        <a:lstStyle/>
        <a:p>
          <a:endParaRPr lang="en-US" sz="1200"/>
        </a:p>
      </dgm:t>
    </dgm:pt>
    <dgm:pt modelId="{85683C2B-B31D-5649-9A3B-881855FB4452}" type="sibTrans" cxnId="{9591C0A9-360C-CC41-BE2C-02978185B695}">
      <dgm:prSet/>
      <dgm:spPr/>
      <dgm:t>
        <a:bodyPr/>
        <a:lstStyle/>
        <a:p>
          <a:endParaRPr lang="en-US" sz="3600"/>
        </a:p>
      </dgm:t>
    </dgm:pt>
    <dgm:pt modelId="{7C959D62-6F59-3B4C-8743-B3AFD6EA57C7}">
      <dgm:prSet phldrT="[Text]" custT="1"/>
      <dgm:spPr/>
      <dgm:t>
        <a:bodyPr/>
        <a:lstStyle/>
        <a:p>
          <a:r>
            <a:rPr lang="en-US" sz="1400"/>
            <a:t>Medical history</a:t>
          </a:r>
        </a:p>
      </dgm:t>
    </dgm:pt>
    <dgm:pt modelId="{47968C2C-5181-4A4D-8B4F-685F5D3C56E4}" type="parTrans" cxnId="{A452DBC0-D162-A644-8CC4-E22E2C1C5FF0}">
      <dgm:prSet custT="1"/>
      <dgm:spPr/>
      <dgm:t>
        <a:bodyPr/>
        <a:lstStyle/>
        <a:p>
          <a:endParaRPr lang="en-US" sz="1200"/>
        </a:p>
      </dgm:t>
    </dgm:pt>
    <dgm:pt modelId="{0CC5C194-BE6C-3C4D-AC6E-F1BC9526DC50}" type="sibTrans" cxnId="{A452DBC0-D162-A644-8CC4-E22E2C1C5FF0}">
      <dgm:prSet/>
      <dgm:spPr/>
      <dgm:t>
        <a:bodyPr/>
        <a:lstStyle/>
        <a:p>
          <a:endParaRPr lang="en-US" sz="3600"/>
        </a:p>
      </dgm:t>
    </dgm:pt>
    <dgm:pt modelId="{314BAF81-9072-C440-8151-9561F337EA87}">
      <dgm:prSet phldrT="[Text]" custT="1"/>
      <dgm:spPr/>
      <dgm:t>
        <a:bodyPr/>
        <a:lstStyle/>
        <a:p>
          <a:r>
            <a:rPr lang="en-US" sz="1400">
              <a:solidFill>
                <a:srgbClr val="000000"/>
              </a:solidFill>
            </a:rPr>
            <a:t>Medic-ations</a:t>
          </a:r>
        </a:p>
      </dgm:t>
    </dgm:pt>
    <dgm:pt modelId="{1E5AC5A4-726F-4342-A1AD-4665B76724DD}" type="parTrans" cxnId="{BA4837B9-328D-1244-B62C-6738624B3AEC}">
      <dgm:prSet custT="1"/>
      <dgm:spPr/>
      <dgm:t>
        <a:bodyPr/>
        <a:lstStyle/>
        <a:p>
          <a:endParaRPr lang="en-US" sz="1200"/>
        </a:p>
      </dgm:t>
    </dgm:pt>
    <dgm:pt modelId="{D30A5DC4-0B4A-574D-ACDE-1B5BCB530D99}" type="sibTrans" cxnId="{BA4837B9-328D-1244-B62C-6738624B3AEC}">
      <dgm:prSet/>
      <dgm:spPr/>
      <dgm:t>
        <a:bodyPr/>
        <a:lstStyle/>
        <a:p>
          <a:endParaRPr lang="en-US" sz="3600"/>
        </a:p>
      </dgm:t>
    </dgm:pt>
    <dgm:pt modelId="{99815A3B-9FD6-CC4B-AB2F-2AD1581C4692}">
      <dgm:prSet phldrT="[Text]" custT="1"/>
      <dgm:spPr/>
      <dgm:t>
        <a:bodyPr/>
        <a:lstStyle/>
        <a:p>
          <a:r>
            <a:rPr lang="en-US" sz="1400"/>
            <a:t>Frequency &amp; volume</a:t>
          </a:r>
        </a:p>
      </dgm:t>
    </dgm:pt>
    <dgm:pt modelId="{41E1B9F8-EB4A-7741-A66E-8E06E1C47D0D}" type="parTrans" cxnId="{9FC649E7-C0DE-984D-A1CE-EA14F84D323D}">
      <dgm:prSet custT="1"/>
      <dgm:spPr/>
      <dgm:t>
        <a:bodyPr/>
        <a:lstStyle/>
        <a:p>
          <a:endParaRPr lang="en-US" sz="1200"/>
        </a:p>
      </dgm:t>
    </dgm:pt>
    <dgm:pt modelId="{78814DC9-8CE9-804B-95BC-77B5E0D9B22D}" type="sibTrans" cxnId="{9FC649E7-C0DE-984D-A1CE-EA14F84D323D}">
      <dgm:prSet/>
      <dgm:spPr/>
      <dgm:t>
        <a:bodyPr/>
        <a:lstStyle/>
        <a:p>
          <a:endParaRPr lang="en-US" sz="3600"/>
        </a:p>
      </dgm:t>
    </dgm:pt>
    <dgm:pt modelId="{156C3857-DFDE-1548-8033-7E15656135C0}" type="pres">
      <dgm:prSet presAssocID="{2B1C7F89-BB91-0944-A333-2664F040F72E}" presName="Name0" presStyleCnt="0">
        <dgm:presLayoutVars>
          <dgm:chMax val="1"/>
          <dgm:dir/>
          <dgm:animLvl val="ctr"/>
          <dgm:resizeHandles val="exact"/>
        </dgm:presLayoutVars>
      </dgm:prSet>
      <dgm:spPr/>
      <dgm:t>
        <a:bodyPr/>
        <a:lstStyle/>
        <a:p>
          <a:endParaRPr lang="en-US"/>
        </a:p>
      </dgm:t>
    </dgm:pt>
    <dgm:pt modelId="{307D7327-1ED5-2041-8E2A-4BF93F4DA508}" type="pres">
      <dgm:prSet presAssocID="{E9954C3E-5B88-6F41-A03E-3FD4B9C6637D}" presName="centerShape" presStyleLbl="node0" presStyleIdx="0" presStyleCnt="1"/>
      <dgm:spPr/>
      <dgm:t>
        <a:bodyPr/>
        <a:lstStyle/>
        <a:p>
          <a:endParaRPr lang="en-US"/>
        </a:p>
      </dgm:t>
    </dgm:pt>
    <dgm:pt modelId="{34360D4E-49E1-774E-AF83-E81B1D7493EC}" type="pres">
      <dgm:prSet presAssocID="{2DD6C219-A564-FA4B-916E-7786D092DA21}" presName="parTrans" presStyleLbl="sibTrans2D1" presStyleIdx="0" presStyleCnt="5"/>
      <dgm:spPr/>
      <dgm:t>
        <a:bodyPr/>
        <a:lstStyle/>
        <a:p>
          <a:endParaRPr lang="en-US"/>
        </a:p>
      </dgm:t>
    </dgm:pt>
    <dgm:pt modelId="{C34B9715-15D7-F247-AC67-745F110C06D0}" type="pres">
      <dgm:prSet presAssocID="{2DD6C219-A564-FA4B-916E-7786D092DA21}" presName="connectorText" presStyleLbl="sibTrans2D1" presStyleIdx="0" presStyleCnt="5"/>
      <dgm:spPr/>
      <dgm:t>
        <a:bodyPr/>
        <a:lstStyle/>
        <a:p>
          <a:endParaRPr lang="en-US"/>
        </a:p>
      </dgm:t>
    </dgm:pt>
    <dgm:pt modelId="{6A95C2CC-8520-0C41-871B-909EE35A124D}" type="pres">
      <dgm:prSet presAssocID="{9F86DB0E-2510-2E43-98F0-4CC616A6A5FE}" presName="node" presStyleLbl="node1" presStyleIdx="0" presStyleCnt="5">
        <dgm:presLayoutVars>
          <dgm:bulletEnabled val="1"/>
        </dgm:presLayoutVars>
      </dgm:prSet>
      <dgm:spPr/>
      <dgm:t>
        <a:bodyPr/>
        <a:lstStyle/>
        <a:p>
          <a:endParaRPr lang="en-US"/>
        </a:p>
      </dgm:t>
    </dgm:pt>
    <dgm:pt modelId="{960A65FC-CA65-FB47-BC53-F1338BF7EAE1}" type="pres">
      <dgm:prSet presAssocID="{07DB3E2F-C755-BA42-9491-2F865F6AD67E}" presName="parTrans" presStyleLbl="sibTrans2D1" presStyleIdx="1" presStyleCnt="5"/>
      <dgm:spPr/>
      <dgm:t>
        <a:bodyPr/>
        <a:lstStyle/>
        <a:p>
          <a:endParaRPr lang="en-US"/>
        </a:p>
      </dgm:t>
    </dgm:pt>
    <dgm:pt modelId="{38482F70-37F2-8C46-B112-B989DD5F15A7}" type="pres">
      <dgm:prSet presAssocID="{07DB3E2F-C755-BA42-9491-2F865F6AD67E}" presName="connectorText" presStyleLbl="sibTrans2D1" presStyleIdx="1" presStyleCnt="5"/>
      <dgm:spPr/>
      <dgm:t>
        <a:bodyPr/>
        <a:lstStyle/>
        <a:p>
          <a:endParaRPr lang="en-US"/>
        </a:p>
      </dgm:t>
    </dgm:pt>
    <dgm:pt modelId="{DCCF1EEF-450E-EA42-B464-C7393069AFEB}" type="pres">
      <dgm:prSet presAssocID="{3FA76296-67C0-1E4F-8872-1BAD44DAA2C3}" presName="node" presStyleLbl="node1" presStyleIdx="1" presStyleCnt="5">
        <dgm:presLayoutVars>
          <dgm:bulletEnabled val="1"/>
        </dgm:presLayoutVars>
      </dgm:prSet>
      <dgm:spPr/>
      <dgm:t>
        <a:bodyPr/>
        <a:lstStyle/>
        <a:p>
          <a:endParaRPr lang="en-US"/>
        </a:p>
      </dgm:t>
    </dgm:pt>
    <dgm:pt modelId="{7562CEE7-DB6E-F645-AC30-6ED51D585345}" type="pres">
      <dgm:prSet presAssocID="{47968C2C-5181-4A4D-8B4F-685F5D3C56E4}" presName="parTrans" presStyleLbl="sibTrans2D1" presStyleIdx="2" presStyleCnt="5"/>
      <dgm:spPr/>
      <dgm:t>
        <a:bodyPr/>
        <a:lstStyle/>
        <a:p>
          <a:endParaRPr lang="en-US"/>
        </a:p>
      </dgm:t>
    </dgm:pt>
    <dgm:pt modelId="{98BE4556-5F79-F046-BAA8-C1D5009DE290}" type="pres">
      <dgm:prSet presAssocID="{47968C2C-5181-4A4D-8B4F-685F5D3C56E4}" presName="connectorText" presStyleLbl="sibTrans2D1" presStyleIdx="2" presStyleCnt="5"/>
      <dgm:spPr/>
      <dgm:t>
        <a:bodyPr/>
        <a:lstStyle/>
        <a:p>
          <a:endParaRPr lang="en-US"/>
        </a:p>
      </dgm:t>
    </dgm:pt>
    <dgm:pt modelId="{CCBEDDBF-C497-3146-B137-E886A60095BF}" type="pres">
      <dgm:prSet presAssocID="{7C959D62-6F59-3B4C-8743-B3AFD6EA57C7}" presName="node" presStyleLbl="node1" presStyleIdx="2" presStyleCnt="5">
        <dgm:presLayoutVars>
          <dgm:bulletEnabled val="1"/>
        </dgm:presLayoutVars>
      </dgm:prSet>
      <dgm:spPr/>
      <dgm:t>
        <a:bodyPr/>
        <a:lstStyle/>
        <a:p>
          <a:endParaRPr lang="en-US"/>
        </a:p>
      </dgm:t>
    </dgm:pt>
    <dgm:pt modelId="{CAC178E9-5B97-EB4A-A531-58048E3B3B0F}" type="pres">
      <dgm:prSet presAssocID="{1E5AC5A4-726F-4342-A1AD-4665B76724DD}" presName="parTrans" presStyleLbl="sibTrans2D1" presStyleIdx="3" presStyleCnt="5"/>
      <dgm:spPr/>
      <dgm:t>
        <a:bodyPr/>
        <a:lstStyle/>
        <a:p>
          <a:endParaRPr lang="en-US"/>
        </a:p>
      </dgm:t>
    </dgm:pt>
    <dgm:pt modelId="{10479CB2-B765-B744-9594-92C4168AEEC8}" type="pres">
      <dgm:prSet presAssocID="{1E5AC5A4-726F-4342-A1AD-4665B76724DD}" presName="connectorText" presStyleLbl="sibTrans2D1" presStyleIdx="3" presStyleCnt="5"/>
      <dgm:spPr/>
      <dgm:t>
        <a:bodyPr/>
        <a:lstStyle/>
        <a:p>
          <a:endParaRPr lang="en-US"/>
        </a:p>
      </dgm:t>
    </dgm:pt>
    <dgm:pt modelId="{D7AC5045-1B03-9245-B662-5AF8B940F7F8}" type="pres">
      <dgm:prSet presAssocID="{314BAF81-9072-C440-8151-9561F337EA87}" presName="node" presStyleLbl="node1" presStyleIdx="3" presStyleCnt="5">
        <dgm:presLayoutVars>
          <dgm:bulletEnabled val="1"/>
        </dgm:presLayoutVars>
      </dgm:prSet>
      <dgm:spPr/>
      <dgm:t>
        <a:bodyPr/>
        <a:lstStyle/>
        <a:p>
          <a:endParaRPr lang="en-US"/>
        </a:p>
      </dgm:t>
    </dgm:pt>
    <dgm:pt modelId="{05905593-A2CD-E141-9D57-1D8733C6E784}" type="pres">
      <dgm:prSet presAssocID="{41E1B9F8-EB4A-7741-A66E-8E06E1C47D0D}" presName="parTrans" presStyleLbl="sibTrans2D1" presStyleIdx="4" presStyleCnt="5"/>
      <dgm:spPr/>
      <dgm:t>
        <a:bodyPr/>
        <a:lstStyle/>
        <a:p>
          <a:endParaRPr lang="en-US"/>
        </a:p>
      </dgm:t>
    </dgm:pt>
    <dgm:pt modelId="{07832AF3-9D55-6947-87D1-A32672DF15EA}" type="pres">
      <dgm:prSet presAssocID="{41E1B9F8-EB4A-7741-A66E-8E06E1C47D0D}" presName="connectorText" presStyleLbl="sibTrans2D1" presStyleIdx="4" presStyleCnt="5"/>
      <dgm:spPr/>
      <dgm:t>
        <a:bodyPr/>
        <a:lstStyle/>
        <a:p>
          <a:endParaRPr lang="en-US"/>
        </a:p>
      </dgm:t>
    </dgm:pt>
    <dgm:pt modelId="{6CC309BC-FA46-B74F-8E3B-A543D7D13E38}" type="pres">
      <dgm:prSet presAssocID="{99815A3B-9FD6-CC4B-AB2F-2AD1581C4692}" presName="node" presStyleLbl="node1" presStyleIdx="4" presStyleCnt="5">
        <dgm:presLayoutVars>
          <dgm:bulletEnabled val="1"/>
        </dgm:presLayoutVars>
      </dgm:prSet>
      <dgm:spPr/>
      <dgm:t>
        <a:bodyPr/>
        <a:lstStyle/>
        <a:p>
          <a:endParaRPr lang="en-US"/>
        </a:p>
      </dgm:t>
    </dgm:pt>
  </dgm:ptLst>
  <dgm:cxnLst>
    <dgm:cxn modelId="{9B0EA35F-23B6-4116-8BB8-A4B342F8058C}" type="presOf" srcId="{07DB3E2F-C755-BA42-9491-2F865F6AD67E}" destId="{960A65FC-CA65-FB47-BC53-F1338BF7EAE1}" srcOrd="0" destOrd="0" presId="urn:microsoft.com/office/officeart/2005/8/layout/radial5"/>
    <dgm:cxn modelId="{F8A72D4F-D4B1-4306-8D2B-EFB6609495CC}" type="presOf" srcId="{9F86DB0E-2510-2E43-98F0-4CC616A6A5FE}" destId="{6A95C2CC-8520-0C41-871B-909EE35A124D}" srcOrd="0" destOrd="0" presId="urn:microsoft.com/office/officeart/2005/8/layout/radial5"/>
    <dgm:cxn modelId="{20EA55E4-21FE-4CBD-B822-45108D2FBFD5}" type="presOf" srcId="{3FA76296-67C0-1E4F-8872-1BAD44DAA2C3}" destId="{DCCF1EEF-450E-EA42-B464-C7393069AFEB}" srcOrd="0" destOrd="0" presId="urn:microsoft.com/office/officeart/2005/8/layout/radial5"/>
    <dgm:cxn modelId="{A0D3E6AC-6230-489E-A61A-47DDFF541882}" type="presOf" srcId="{47968C2C-5181-4A4D-8B4F-685F5D3C56E4}" destId="{98BE4556-5F79-F046-BAA8-C1D5009DE290}" srcOrd="1" destOrd="0" presId="urn:microsoft.com/office/officeart/2005/8/layout/radial5"/>
    <dgm:cxn modelId="{216BF521-87F4-4E73-A763-491B1DB1EB82}" type="presOf" srcId="{314BAF81-9072-C440-8151-9561F337EA87}" destId="{D7AC5045-1B03-9245-B662-5AF8B940F7F8}" srcOrd="0" destOrd="0" presId="urn:microsoft.com/office/officeart/2005/8/layout/radial5"/>
    <dgm:cxn modelId="{1491094F-E134-4F15-89DC-338F4FBD6470}" type="presOf" srcId="{1E5AC5A4-726F-4342-A1AD-4665B76724DD}" destId="{CAC178E9-5B97-EB4A-A531-58048E3B3B0F}" srcOrd="0" destOrd="0" presId="urn:microsoft.com/office/officeart/2005/8/layout/radial5"/>
    <dgm:cxn modelId="{85B6249F-92B2-4079-BA4B-3A0E71EC8EF5}" type="presOf" srcId="{41E1B9F8-EB4A-7741-A66E-8E06E1C47D0D}" destId="{05905593-A2CD-E141-9D57-1D8733C6E784}" srcOrd="0" destOrd="0" presId="urn:microsoft.com/office/officeart/2005/8/layout/radial5"/>
    <dgm:cxn modelId="{B1C3880F-69D8-4B43-9105-6A18DD0B6F27}" type="presOf" srcId="{2B1C7F89-BB91-0944-A333-2664F040F72E}" destId="{156C3857-DFDE-1548-8033-7E15656135C0}" srcOrd="0" destOrd="0" presId="urn:microsoft.com/office/officeart/2005/8/layout/radial5"/>
    <dgm:cxn modelId="{25D87849-ABFC-A34A-BEB9-B778C8183E87}" srcId="{2B1C7F89-BB91-0944-A333-2664F040F72E}" destId="{E9954C3E-5B88-6F41-A03E-3FD4B9C6637D}" srcOrd="0" destOrd="0" parTransId="{3092A96E-787F-8341-8910-FF7956319280}" sibTransId="{CE661089-6CAD-C34B-86AD-CDA4057E3C93}"/>
    <dgm:cxn modelId="{A452DBC0-D162-A644-8CC4-E22E2C1C5FF0}" srcId="{E9954C3E-5B88-6F41-A03E-3FD4B9C6637D}" destId="{7C959D62-6F59-3B4C-8743-B3AFD6EA57C7}" srcOrd="2" destOrd="0" parTransId="{47968C2C-5181-4A4D-8B4F-685F5D3C56E4}" sibTransId="{0CC5C194-BE6C-3C4D-AC6E-F1BC9526DC50}"/>
    <dgm:cxn modelId="{62747235-2721-48B9-BD15-C0964908B352}" type="presOf" srcId="{41E1B9F8-EB4A-7741-A66E-8E06E1C47D0D}" destId="{07832AF3-9D55-6947-87D1-A32672DF15EA}" srcOrd="1" destOrd="0" presId="urn:microsoft.com/office/officeart/2005/8/layout/radial5"/>
    <dgm:cxn modelId="{584DFB14-EAF8-4609-BDD7-BCD4B9BD2560}" type="presOf" srcId="{2DD6C219-A564-FA4B-916E-7786D092DA21}" destId="{C34B9715-15D7-F247-AC67-745F110C06D0}" srcOrd="1" destOrd="0" presId="urn:microsoft.com/office/officeart/2005/8/layout/radial5"/>
    <dgm:cxn modelId="{A0C29105-DB2B-204F-80BC-11D39183C80B}" srcId="{E9954C3E-5B88-6F41-A03E-3FD4B9C6637D}" destId="{9F86DB0E-2510-2E43-98F0-4CC616A6A5FE}" srcOrd="0" destOrd="0" parTransId="{2DD6C219-A564-FA4B-916E-7786D092DA21}" sibTransId="{EAD98929-17A8-B84E-8A4E-59EA274AAFCB}"/>
    <dgm:cxn modelId="{17BA7D15-77D9-4E1F-9839-19657E5828F8}" type="presOf" srcId="{7C959D62-6F59-3B4C-8743-B3AFD6EA57C7}" destId="{CCBEDDBF-C497-3146-B137-E886A60095BF}" srcOrd="0" destOrd="0" presId="urn:microsoft.com/office/officeart/2005/8/layout/radial5"/>
    <dgm:cxn modelId="{9591C0A9-360C-CC41-BE2C-02978185B695}" srcId="{E9954C3E-5B88-6F41-A03E-3FD4B9C6637D}" destId="{3FA76296-67C0-1E4F-8872-1BAD44DAA2C3}" srcOrd="1" destOrd="0" parTransId="{07DB3E2F-C755-BA42-9491-2F865F6AD67E}" sibTransId="{85683C2B-B31D-5649-9A3B-881855FB4452}"/>
    <dgm:cxn modelId="{D597232B-BFB3-4E59-9D8F-310ECDB35C55}" type="presOf" srcId="{07DB3E2F-C755-BA42-9491-2F865F6AD67E}" destId="{38482F70-37F2-8C46-B112-B989DD5F15A7}" srcOrd="1" destOrd="0" presId="urn:microsoft.com/office/officeart/2005/8/layout/radial5"/>
    <dgm:cxn modelId="{BF216BB6-9E59-43C0-93A7-69B4B4C011FD}" type="presOf" srcId="{47968C2C-5181-4A4D-8B4F-685F5D3C56E4}" destId="{7562CEE7-DB6E-F645-AC30-6ED51D585345}" srcOrd="0" destOrd="0" presId="urn:microsoft.com/office/officeart/2005/8/layout/radial5"/>
    <dgm:cxn modelId="{DE7A11EE-289F-416B-928B-019561C2D366}" type="presOf" srcId="{1E5AC5A4-726F-4342-A1AD-4665B76724DD}" destId="{10479CB2-B765-B744-9594-92C4168AEEC8}" srcOrd="1" destOrd="0" presId="urn:microsoft.com/office/officeart/2005/8/layout/radial5"/>
    <dgm:cxn modelId="{9FC649E7-C0DE-984D-A1CE-EA14F84D323D}" srcId="{E9954C3E-5B88-6F41-A03E-3FD4B9C6637D}" destId="{99815A3B-9FD6-CC4B-AB2F-2AD1581C4692}" srcOrd="4" destOrd="0" parTransId="{41E1B9F8-EB4A-7741-A66E-8E06E1C47D0D}" sibTransId="{78814DC9-8CE9-804B-95BC-77B5E0D9B22D}"/>
    <dgm:cxn modelId="{BA4837B9-328D-1244-B62C-6738624B3AEC}" srcId="{E9954C3E-5B88-6F41-A03E-3FD4B9C6637D}" destId="{314BAF81-9072-C440-8151-9561F337EA87}" srcOrd="3" destOrd="0" parTransId="{1E5AC5A4-726F-4342-A1AD-4665B76724DD}" sibTransId="{D30A5DC4-0B4A-574D-ACDE-1B5BCB530D99}"/>
    <dgm:cxn modelId="{219076B1-1CEA-454F-9AF4-9287F2529E21}" type="presOf" srcId="{2DD6C219-A564-FA4B-916E-7786D092DA21}" destId="{34360D4E-49E1-774E-AF83-E81B1D7493EC}" srcOrd="0" destOrd="0" presId="urn:microsoft.com/office/officeart/2005/8/layout/radial5"/>
    <dgm:cxn modelId="{E4BFA8E6-5AFD-45BE-9921-E13274C60C89}" type="presOf" srcId="{E9954C3E-5B88-6F41-A03E-3FD4B9C6637D}" destId="{307D7327-1ED5-2041-8E2A-4BF93F4DA508}" srcOrd="0" destOrd="0" presId="urn:microsoft.com/office/officeart/2005/8/layout/radial5"/>
    <dgm:cxn modelId="{896D90FF-CEBA-48AE-B9E5-600B064D7563}" type="presOf" srcId="{99815A3B-9FD6-CC4B-AB2F-2AD1581C4692}" destId="{6CC309BC-FA46-B74F-8E3B-A543D7D13E38}" srcOrd="0" destOrd="0" presId="urn:microsoft.com/office/officeart/2005/8/layout/radial5"/>
    <dgm:cxn modelId="{CFE0E6F5-5CAF-4EDE-9603-7A2FD960E579}" type="presParOf" srcId="{156C3857-DFDE-1548-8033-7E15656135C0}" destId="{307D7327-1ED5-2041-8E2A-4BF93F4DA508}" srcOrd="0" destOrd="0" presId="urn:microsoft.com/office/officeart/2005/8/layout/radial5"/>
    <dgm:cxn modelId="{4BD3A810-4DF2-4CFF-BB79-DE5F79C306B6}" type="presParOf" srcId="{156C3857-DFDE-1548-8033-7E15656135C0}" destId="{34360D4E-49E1-774E-AF83-E81B1D7493EC}" srcOrd="1" destOrd="0" presId="urn:microsoft.com/office/officeart/2005/8/layout/radial5"/>
    <dgm:cxn modelId="{D84F9B26-0DFD-4A24-83AA-7DE909030DE4}" type="presParOf" srcId="{34360D4E-49E1-774E-AF83-E81B1D7493EC}" destId="{C34B9715-15D7-F247-AC67-745F110C06D0}" srcOrd="0" destOrd="0" presId="urn:microsoft.com/office/officeart/2005/8/layout/radial5"/>
    <dgm:cxn modelId="{485606C7-DEB1-4BB7-AC95-621FCC6CCED0}" type="presParOf" srcId="{156C3857-DFDE-1548-8033-7E15656135C0}" destId="{6A95C2CC-8520-0C41-871B-909EE35A124D}" srcOrd="2" destOrd="0" presId="urn:microsoft.com/office/officeart/2005/8/layout/radial5"/>
    <dgm:cxn modelId="{9A3B1398-037D-4C0C-9F14-4AEC19E34D5E}" type="presParOf" srcId="{156C3857-DFDE-1548-8033-7E15656135C0}" destId="{960A65FC-CA65-FB47-BC53-F1338BF7EAE1}" srcOrd="3" destOrd="0" presId="urn:microsoft.com/office/officeart/2005/8/layout/radial5"/>
    <dgm:cxn modelId="{945715FC-3DB7-4CCD-98F4-2BF1076438F8}" type="presParOf" srcId="{960A65FC-CA65-FB47-BC53-F1338BF7EAE1}" destId="{38482F70-37F2-8C46-B112-B989DD5F15A7}" srcOrd="0" destOrd="0" presId="urn:microsoft.com/office/officeart/2005/8/layout/radial5"/>
    <dgm:cxn modelId="{192A76B3-E340-4CBB-A93A-158A28DF9618}" type="presParOf" srcId="{156C3857-DFDE-1548-8033-7E15656135C0}" destId="{DCCF1EEF-450E-EA42-B464-C7393069AFEB}" srcOrd="4" destOrd="0" presId="urn:microsoft.com/office/officeart/2005/8/layout/radial5"/>
    <dgm:cxn modelId="{5AE28E83-6614-4EFA-AE4E-F2B2F91AC68D}" type="presParOf" srcId="{156C3857-DFDE-1548-8033-7E15656135C0}" destId="{7562CEE7-DB6E-F645-AC30-6ED51D585345}" srcOrd="5" destOrd="0" presId="urn:microsoft.com/office/officeart/2005/8/layout/radial5"/>
    <dgm:cxn modelId="{5380627C-9CF6-4981-BD06-6799F2B7C9BD}" type="presParOf" srcId="{7562CEE7-DB6E-F645-AC30-6ED51D585345}" destId="{98BE4556-5F79-F046-BAA8-C1D5009DE290}" srcOrd="0" destOrd="0" presId="urn:microsoft.com/office/officeart/2005/8/layout/radial5"/>
    <dgm:cxn modelId="{E61E0A06-39E0-44B9-996E-9E7B1F8AAF87}" type="presParOf" srcId="{156C3857-DFDE-1548-8033-7E15656135C0}" destId="{CCBEDDBF-C497-3146-B137-E886A60095BF}" srcOrd="6" destOrd="0" presId="urn:microsoft.com/office/officeart/2005/8/layout/radial5"/>
    <dgm:cxn modelId="{C37A43C7-AF44-4495-8C96-BBCCEC870B8E}" type="presParOf" srcId="{156C3857-DFDE-1548-8033-7E15656135C0}" destId="{CAC178E9-5B97-EB4A-A531-58048E3B3B0F}" srcOrd="7" destOrd="0" presId="urn:microsoft.com/office/officeart/2005/8/layout/radial5"/>
    <dgm:cxn modelId="{64EF8E6D-5FD9-44C0-AE3A-8749B00EDBC3}" type="presParOf" srcId="{CAC178E9-5B97-EB4A-A531-58048E3B3B0F}" destId="{10479CB2-B765-B744-9594-92C4168AEEC8}" srcOrd="0" destOrd="0" presId="urn:microsoft.com/office/officeart/2005/8/layout/radial5"/>
    <dgm:cxn modelId="{1C482A0B-A783-4DDA-AC03-D07F98F2C2EF}" type="presParOf" srcId="{156C3857-DFDE-1548-8033-7E15656135C0}" destId="{D7AC5045-1B03-9245-B662-5AF8B940F7F8}" srcOrd="8" destOrd="0" presId="urn:microsoft.com/office/officeart/2005/8/layout/radial5"/>
    <dgm:cxn modelId="{1FD4FA53-2EC0-4FD2-80CE-0DDFF834306A}" type="presParOf" srcId="{156C3857-DFDE-1548-8033-7E15656135C0}" destId="{05905593-A2CD-E141-9D57-1D8733C6E784}" srcOrd="9" destOrd="0" presId="urn:microsoft.com/office/officeart/2005/8/layout/radial5"/>
    <dgm:cxn modelId="{A98DF011-DDC3-4C41-87B1-F7FA46B9ED03}" type="presParOf" srcId="{05905593-A2CD-E141-9D57-1D8733C6E784}" destId="{07832AF3-9D55-6947-87D1-A32672DF15EA}" srcOrd="0" destOrd="0" presId="urn:microsoft.com/office/officeart/2005/8/layout/radial5"/>
    <dgm:cxn modelId="{1565CA43-94FE-472E-AA4D-7429CCEE5EC8}" type="presParOf" srcId="{156C3857-DFDE-1548-8033-7E15656135C0}" destId="{6CC309BC-FA46-B74F-8E3B-A543D7D13E38}" srcOrd="10"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30B2567-EF6D-8243-8680-EEF629195D4C}" type="doc">
      <dgm:prSet loTypeId="urn:microsoft.com/office/officeart/2005/8/layout/radial5" loCatId="" qsTypeId="urn:microsoft.com/office/officeart/2005/8/quickstyle/simple4" qsCatId="simple" csTypeId="urn:microsoft.com/office/officeart/2005/8/colors/colorful1" csCatId="colorful" phldr="1"/>
      <dgm:spPr/>
      <dgm:t>
        <a:bodyPr/>
        <a:lstStyle/>
        <a:p>
          <a:endParaRPr lang="en-US"/>
        </a:p>
      </dgm:t>
    </dgm:pt>
    <dgm:pt modelId="{4CDE8444-4441-8545-A7F3-BFFF7EB36344}">
      <dgm:prSet phldrT="[Text]" custT="1"/>
      <dgm:spPr/>
      <dgm:t>
        <a:bodyPr/>
        <a:lstStyle/>
        <a:p>
          <a:r>
            <a:rPr lang="en-US" sz="1400" baseline="0">
              <a:solidFill>
                <a:schemeClr val="bg1"/>
              </a:solidFill>
            </a:rPr>
            <a:t>LA reduces</a:t>
          </a:r>
        </a:p>
      </dgm:t>
    </dgm:pt>
    <dgm:pt modelId="{194F4D46-2B9B-1446-A3B0-178940D0A043}" type="parTrans" cxnId="{3FA96938-B21C-0E41-84A2-6AB5D98CD5CB}">
      <dgm:prSet/>
      <dgm:spPr/>
      <dgm:t>
        <a:bodyPr/>
        <a:lstStyle/>
        <a:p>
          <a:endParaRPr lang="en-US" sz="1400" baseline="0">
            <a:solidFill>
              <a:schemeClr val="bg1"/>
            </a:solidFill>
          </a:endParaRPr>
        </a:p>
      </dgm:t>
    </dgm:pt>
    <dgm:pt modelId="{F53002B9-C32D-F34A-A12C-752CBA019CCE}" type="sibTrans" cxnId="{3FA96938-B21C-0E41-84A2-6AB5D98CD5CB}">
      <dgm:prSet/>
      <dgm:spPr/>
      <dgm:t>
        <a:bodyPr/>
        <a:lstStyle/>
        <a:p>
          <a:endParaRPr lang="en-US" sz="1400" baseline="0">
            <a:solidFill>
              <a:schemeClr val="bg1"/>
            </a:solidFill>
          </a:endParaRPr>
        </a:p>
      </dgm:t>
    </dgm:pt>
    <dgm:pt modelId="{F9B183E7-3CA6-144B-8AF9-B3550B1F15B7}">
      <dgm:prSet phldrT="[Text]" custT="1"/>
      <dgm:spPr/>
      <dgm:t>
        <a:bodyPr/>
        <a:lstStyle/>
        <a:p>
          <a:r>
            <a:rPr lang="en-US" sz="1400" baseline="0">
              <a:solidFill>
                <a:schemeClr val="bg1"/>
              </a:solidFill>
            </a:rPr>
            <a:t>Inflamm-ation</a:t>
          </a:r>
        </a:p>
      </dgm:t>
    </dgm:pt>
    <dgm:pt modelId="{7627CEE1-D38B-744A-8BD2-8945A282F303}" type="parTrans" cxnId="{D1056BED-87EE-E548-AC4E-C4A09B2DA468}">
      <dgm:prSet custT="1"/>
      <dgm:spPr/>
      <dgm:t>
        <a:bodyPr/>
        <a:lstStyle/>
        <a:p>
          <a:endParaRPr lang="en-US" sz="1400" baseline="0">
            <a:solidFill>
              <a:schemeClr val="bg1"/>
            </a:solidFill>
          </a:endParaRPr>
        </a:p>
      </dgm:t>
    </dgm:pt>
    <dgm:pt modelId="{3CD486FB-DD5F-AA40-90E9-C4940E671B35}" type="sibTrans" cxnId="{D1056BED-87EE-E548-AC4E-C4A09B2DA468}">
      <dgm:prSet/>
      <dgm:spPr/>
      <dgm:t>
        <a:bodyPr/>
        <a:lstStyle/>
        <a:p>
          <a:endParaRPr lang="en-US" sz="1400" baseline="0">
            <a:solidFill>
              <a:schemeClr val="bg1"/>
            </a:solidFill>
          </a:endParaRPr>
        </a:p>
      </dgm:t>
    </dgm:pt>
    <dgm:pt modelId="{B65AAFFC-BE8B-FD46-BA1D-14F4C0BB2604}">
      <dgm:prSet phldrT="[Text]" custT="1"/>
      <dgm:spPr/>
      <dgm:t>
        <a:bodyPr/>
        <a:lstStyle/>
        <a:p>
          <a:r>
            <a:rPr lang="en-US" sz="1400" baseline="0">
              <a:solidFill>
                <a:schemeClr val="bg1"/>
              </a:solidFill>
            </a:rPr>
            <a:t>IL-1</a:t>
          </a:r>
          <a:r>
            <a:rPr lang="en-US" sz="1400" baseline="0">
              <a:solidFill>
                <a:schemeClr val="bg1"/>
              </a:solidFill>
              <a:latin typeface="Symbol" charset="2"/>
              <a:cs typeface="Symbol" charset="2"/>
            </a:rPr>
            <a:t>a</a:t>
          </a:r>
          <a:endParaRPr lang="en-US" sz="1400" baseline="0">
            <a:solidFill>
              <a:schemeClr val="bg1"/>
            </a:solidFill>
          </a:endParaRPr>
        </a:p>
      </dgm:t>
    </dgm:pt>
    <dgm:pt modelId="{87C0BF7F-C706-884D-8999-168FAB534DE3}" type="parTrans" cxnId="{424F3E97-63CA-0B44-82AF-B5DE3BFF75B4}">
      <dgm:prSet custT="1"/>
      <dgm:spPr/>
      <dgm:t>
        <a:bodyPr/>
        <a:lstStyle/>
        <a:p>
          <a:endParaRPr lang="en-US" sz="1400" baseline="0">
            <a:solidFill>
              <a:schemeClr val="bg1"/>
            </a:solidFill>
          </a:endParaRPr>
        </a:p>
      </dgm:t>
    </dgm:pt>
    <dgm:pt modelId="{6E991CE4-D6E0-3E46-8314-E55F543B7DA5}" type="sibTrans" cxnId="{424F3E97-63CA-0B44-82AF-B5DE3BFF75B4}">
      <dgm:prSet/>
      <dgm:spPr/>
      <dgm:t>
        <a:bodyPr/>
        <a:lstStyle/>
        <a:p>
          <a:endParaRPr lang="en-US" sz="1400" baseline="0">
            <a:solidFill>
              <a:schemeClr val="bg1"/>
            </a:solidFill>
          </a:endParaRPr>
        </a:p>
      </dgm:t>
    </dgm:pt>
    <dgm:pt modelId="{640E917D-AFDD-0141-B5F0-122DCD996129}">
      <dgm:prSet phldrT="[Text]" custT="1"/>
      <dgm:spPr/>
      <dgm:t>
        <a:bodyPr/>
        <a:lstStyle/>
        <a:p>
          <a:r>
            <a:rPr lang="en-US" sz="1400" baseline="0">
              <a:solidFill>
                <a:schemeClr val="bg1"/>
              </a:solidFill>
            </a:rPr>
            <a:t>IL-6</a:t>
          </a:r>
        </a:p>
      </dgm:t>
    </dgm:pt>
    <dgm:pt modelId="{C197141C-8CEF-C543-8DAF-DB0A446AB2ED}" type="parTrans" cxnId="{0247D094-CEFD-494B-9D14-0C2B717FF29F}">
      <dgm:prSet custT="1"/>
      <dgm:spPr/>
      <dgm:t>
        <a:bodyPr/>
        <a:lstStyle/>
        <a:p>
          <a:endParaRPr lang="en-US" sz="1400" baseline="0"/>
        </a:p>
      </dgm:t>
    </dgm:pt>
    <dgm:pt modelId="{BC28FF3C-D22E-3C47-9DA4-037E68463A27}" type="sibTrans" cxnId="{0247D094-CEFD-494B-9D14-0C2B717FF29F}">
      <dgm:prSet/>
      <dgm:spPr/>
      <dgm:t>
        <a:bodyPr/>
        <a:lstStyle/>
        <a:p>
          <a:endParaRPr lang="en-US" sz="1400" baseline="0"/>
        </a:p>
      </dgm:t>
    </dgm:pt>
    <dgm:pt modelId="{20A08CC6-FB72-E247-A776-A01E3E17A84C}">
      <dgm:prSet phldrT="[Text]" custT="1"/>
      <dgm:spPr/>
      <dgm:t>
        <a:bodyPr/>
        <a:lstStyle/>
        <a:p>
          <a:r>
            <a:rPr lang="en-US" sz="1400" baseline="0">
              <a:solidFill>
                <a:schemeClr val="bg1"/>
              </a:solidFill>
            </a:rPr>
            <a:t>TNF-</a:t>
          </a:r>
          <a:r>
            <a:rPr lang="en-US" sz="1400" baseline="0">
              <a:solidFill>
                <a:schemeClr val="bg1"/>
              </a:solidFill>
              <a:latin typeface="Symbol" charset="2"/>
              <a:cs typeface="Symbol" charset="2"/>
            </a:rPr>
            <a:t>a</a:t>
          </a:r>
          <a:endParaRPr lang="en-US" sz="1400" baseline="0">
            <a:solidFill>
              <a:schemeClr val="bg1"/>
            </a:solidFill>
          </a:endParaRPr>
        </a:p>
      </dgm:t>
    </dgm:pt>
    <dgm:pt modelId="{6435DC33-1462-B544-B52B-BF08F1B8FB30}" type="parTrans" cxnId="{71FE1E5A-7401-B143-ABDB-03B6A2E9EF1E}">
      <dgm:prSet custT="1"/>
      <dgm:spPr/>
      <dgm:t>
        <a:bodyPr/>
        <a:lstStyle/>
        <a:p>
          <a:endParaRPr lang="en-US" sz="1400" baseline="0"/>
        </a:p>
      </dgm:t>
    </dgm:pt>
    <dgm:pt modelId="{0DC38F2B-4260-0247-80DB-D04C32B289E9}" type="sibTrans" cxnId="{71FE1E5A-7401-B143-ABDB-03B6A2E9EF1E}">
      <dgm:prSet/>
      <dgm:spPr/>
      <dgm:t>
        <a:bodyPr/>
        <a:lstStyle/>
        <a:p>
          <a:endParaRPr lang="en-US" sz="1400" baseline="0"/>
        </a:p>
      </dgm:t>
    </dgm:pt>
    <dgm:pt modelId="{02F7EA98-B71E-0548-A621-521BFDEC4267}">
      <dgm:prSet phldrT="[Text]" custT="1"/>
      <dgm:spPr/>
      <dgm:t>
        <a:bodyPr/>
        <a:lstStyle/>
        <a:p>
          <a:r>
            <a:rPr lang="en-US" sz="1400" baseline="0">
              <a:solidFill>
                <a:schemeClr val="bg1"/>
              </a:solidFill>
            </a:rPr>
            <a:t>PTX3</a:t>
          </a:r>
        </a:p>
      </dgm:t>
    </dgm:pt>
    <dgm:pt modelId="{151EAAFA-10D4-674D-B2D4-A18CD3B25886}" type="parTrans" cxnId="{70F48729-86DF-5443-9CD5-A2AAAB8A2987}">
      <dgm:prSet custT="1"/>
      <dgm:spPr/>
      <dgm:t>
        <a:bodyPr/>
        <a:lstStyle/>
        <a:p>
          <a:endParaRPr lang="en-US" sz="1400" baseline="0"/>
        </a:p>
      </dgm:t>
    </dgm:pt>
    <dgm:pt modelId="{D01B5BEB-E27F-8D41-ABB6-B0E002257ED6}" type="sibTrans" cxnId="{70F48729-86DF-5443-9CD5-A2AAAB8A2987}">
      <dgm:prSet/>
      <dgm:spPr/>
      <dgm:t>
        <a:bodyPr/>
        <a:lstStyle/>
        <a:p>
          <a:endParaRPr lang="en-US" sz="1400" baseline="0"/>
        </a:p>
      </dgm:t>
    </dgm:pt>
    <dgm:pt modelId="{B86D0034-0F52-324A-8AEB-6E88470D9909}">
      <dgm:prSet phldrT="[Text]" custT="1"/>
      <dgm:spPr/>
      <dgm:t>
        <a:bodyPr/>
        <a:lstStyle/>
        <a:p>
          <a:r>
            <a:rPr lang="en-US" sz="1400" baseline="0">
              <a:solidFill>
                <a:schemeClr val="bg1"/>
              </a:solidFill>
            </a:rPr>
            <a:t>CRP</a:t>
          </a:r>
        </a:p>
      </dgm:t>
    </dgm:pt>
    <dgm:pt modelId="{B23E9555-6E33-934A-B2D0-7E1ACBF0EC27}" type="parTrans" cxnId="{E423A79D-B131-5047-8741-442111F3DA8F}">
      <dgm:prSet custT="1"/>
      <dgm:spPr/>
      <dgm:t>
        <a:bodyPr/>
        <a:lstStyle/>
        <a:p>
          <a:endParaRPr lang="en-US" sz="1400" baseline="0"/>
        </a:p>
      </dgm:t>
    </dgm:pt>
    <dgm:pt modelId="{60D5CB94-291A-924C-BC22-5D8018D7BD8E}" type="sibTrans" cxnId="{E423A79D-B131-5047-8741-442111F3DA8F}">
      <dgm:prSet/>
      <dgm:spPr/>
      <dgm:t>
        <a:bodyPr/>
        <a:lstStyle/>
        <a:p>
          <a:endParaRPr lang="en-US" sz="1400" baseline="0"/>
        </a:p>
      </dgm:t>
    </dgm:pt>
    <dgm:pt modelId="{D1553DC6-B599-DE4A-BC15-0CDF47C2EEE9}">
      <dgm:prSet phldrT="[Text]" custT="1"/>
      <dgm:spPr/>
      <dgm:t>
        <a:bodyPr/>
        <a:lstStyle/>
        <a:p>
          <a:r>
            <a:rPr lang="en-US" sz="1400" baseline="0">
              <a:solidFill>
                <a:schemeClr val="bg1"/>
              </a:solidFill>
            </a:rPr>
            <a:t>IL-8</a:t>
          </a:r>
        </a:p>
      </dgm:t>
    </dgm:pt>
    <dgm:pt modelId="{568D34D8-D7E7-7D44-A79C-EC48DFF50FBD}" type="parTrans" cxnId="{D2CDA2FA-C88A-004B-8656-E16A1B12A7ED}">
      <dgm:prSet custT="1"/>
      <dgm:spPr/>
      <dgm:t>
        <a:bodyPr/>
        <a:lstStyle/>
        <a:p>
          <a:endParaRPr lang="en-US" sz="1400" baseline="0"/>
        </a:p>
      </dgm:t>
    </dgm:pt>
    <dgm:pt modelId="{E2B64AA6-AE28-9049-9C12-FA1D5CC546BF}" type="sibTrans" cxnId="{D2CDA2FA-C88A-004B-8656-E16A1B12A7ED}">
      <dgm:prSet/>
      <dgm:spPr/>
      <dgm:t>
        <a:bodyPr/>
        <a:lstStyle/>
        <a:p>
          <a:endParaRPr lang="en-US" sz="1400" baseline="0"/>
        </a:p>
      </dgm:t>
    </dgm:pt>
    <dgm:pt modelId="{1971DA71-352F-D048-A301-A82FD288D8EB}">
      <dgm:prSet phldrT="[Text]" custT="1"/>
      <dgm:spPr/>
      <dgm:t>
        <a:bodyPr/>
        <a:lstStyle/>
        <a:p>
          <a:r>
            <a:rPr lang="en-US" sz="1400" baseline="0">
              <a:solidFill>
                <a:schemeClr val="bg1"/>
              </a:solidFill>
            </a:rPr>
            <a:t>IFN-</a:t>
          </a:r>
          <a:r>
            <a:rPr lang="en-US" sz="1400" baseline="0">
              <a:solidFill>
                <a:schemeClr val="bg1"/>
              </a:solidFill>
              <a:latin typeface="Symbol" charset="2"/>
              <a:cs typeface="Symbol" charset="2"/>
            </a:rPr>
            <a:t>g</a:t>
          </a:r>
        </a:p>
      </dgm:t>
    </dgm:pt>
    <dgm:pt modelId="{F1D0AE60-F9AB-D542-AA7A-E575756FAC93}" type="parTrans" cxnId="{93D0CD69-2115-1944-97CC-DC758CF9AB7A}">
      <dgm:prSet custT="1"/>
      <dgm:spPr/>
      <dgm:t>
        <a:bodyPr/>
        <a:lstStyle/>
        <a:p>
          <a:endParaRPr lang="en-US" sz="1400" baseline="0"/>
        </a:p>
      </dgm:t>
    </dgm:pt>
    <dgm:pt modelId="{CBC0D078-122F-2146-8291-564290866B6C}" type="sibTrans" cxnId="{93D0CD69-2115-1944-97CC-DC758CF9AB7A}">
      <dgm:prSet/>
      <dgm:spPr/>
      <dgm:t>
        <a:bodyPr/>
        <a:lstStyle/>
        <a:p>
          <a:endParaRPr lang="en-US" sz="1400" baseline="0"/>
        </a:p>
      </dgm:t>
    </dgm:pt>
    <dgm:pt modelId="{1ED3600E-0920-F745-A9FD-7B5DB7510BC4}" type="pres">
      <dgm:prSet presAssocID="{A30B2567-EF6D-8243-8680-EEF629195D4C}" presName="Name0" presStyleCnt="0">
        <dgm:presLayoutVars>
          <dgm:chMax val="1"/>
          <dgm:dir/>
          <dgm:animLvl val="ctr"/>
          <dgm:resizeHandles val="exact"/>
        </dgm:presLayoutVars>
      </dgm:prSet>
      <dgm:spPr/>
      <dgm:t>
        <a:bodyPr/>
        <a:lstStyle/>
        <a:p>
          <a:endParaRPr lang="en-US"/>
        </a:p>
      </dgm:t>
    </dgm:pt>
    <dgm:pt modelId="{8FC9223A-5377-7F43-A7BD-30601823B5BD}" type="pres">
      <dgm:prSet presAssocID="{4CDE8444-4441-8545-A7F3-BFFF7EB36344}" presName="centerShape" presStyleLbl="node0" presStyleIdx="0" presStyleCnt="1"/>
      <dgm:spPr/>
      <dgm:t>
        <a:bodyPr/>
        <a:lstStyle/>
        <a:p>
          <a:endParaRPr lang="en-US"/>
        </a:p>
      </dgm:t>
    </dgm:pt>
    <dgm:pt modelId="{73DA8872-58A2-1D48-85A8-F34037686C7B}" type="pres">
      <dgm:prSet presAssocID="{7627CEE1-D38B-744A-8BD2-8945A282F303}" presName="parTrans" presStyleLbl="sibTrans2D1" presStyleIdx="0" presStyleCnt="8"/>
      <dgm:spPr/>
      <dgm:t>
        <a:bodyPr/>
        <a:lstStyle/>
        <a:p>
          <a:endParaRPr lang="en-US"/>
        </a:p>
      </dgm:t>
    </dgm:pt>
    <dgm:pt modelId="{963339B4-BC47-3A46-8EB4-725207BDA2EF}" type="pres">
      <dgm:prSet presAssocID="{7627CEE1-D38B-744A-8BD2-8945A282F303}" presName="connectorText" presStyleLbl="sibTrans2D1" presStyleIdx="0" presStyleCnt="8"/>
      <dgm:spPr/>
      <dgm:t>
        <a:bodyPr/>
        <a:lstStyle/>
        <a:p>
          <a:endParaRPr lang="en-US"/>
        </a:p>
      </dgm:t>
    </dgm:pt>
    <dgm:pt modelId="{5280DBDF-F906-4143-A9C5-51D3C9665539}" type="pres">
      <dgm:prSet presAssocID="{F9B183E7-3CA6-144B-8AF9-B3550B1F15B7}" presName="node" presStyleLbl="node1" presStyleIdx="0" presStyleCnt="8">
        <dgm:presLayoutVars>
          <dgm:bulletEnabled val="1"/>
        </dgm:presLayoutVars>
      </dgm:prSet>
      <dgm:spPr/>
      <dgm:t>
        <a:bodyPr/>
        <a:lstStyle/>
        <a:p>
          <a:endParaRPr lang="en-US"/>
        </a:p>
      </dgm:t>
    </dgm:pt>
    <dgm:pt modelId="{6DC18AAC-DCAA-7745-BA04-11E4328F7B57}" type="pres">
      <dgm:prSet presAssocID="{87C0BF7F-C706-884D-8999-168FAB534DE3}" presName="parTrans" presStyleLbl="sibTrans2D1" presStyleIdx="1" presStyleCnt="8"/>
      <dgm:spPr/>
      <dgm:t>
        <a:bodyPr/>
        <a:lstStyle/>
        <a:p>
          <a:endParaRPr lang="en-US"/>
        </a:p>
      </dgm:t>
    </dgm:pt>
    <dgm:pt modelId="{27775BCD-BF63-2746-9AD2-4EB54118D2C3}" type="pres">
      <dgm:prSet presAssocID="{87C0BF7F-C706-884D-8999-168FAB534DE3}" presName="connectorText" presStyleLbl="sibTrans2D1" presStyleIdx="1" presStyleCnt="8"/>
      <dgm:spPr/>
      <dgm:t>
        <a:bodyPr/>
        <a:lstStyle/>
        <a:p>
          <a:endParaRPr lang="en-US"/>
        </a:p>
      </dgm:t>
    </dgm:pt>
    <dgm:pt modelId="{164B66CA-7F87-844E-978E-0311B21459DB}" type="pres">
      <dgm:prSet presAssocID="{B65AAFFC-BE8B-FD46-BA1D-14F4C0BB2604}" presName="node" presStyleLbl="node1" presStyleIdx="1" presStyleCnt="8">
        <dgm:presLayoutVars>
          <dgm:bulletEnabled val="1"/>
        </dgm:presLayoutVars>
      </dgm:prSet>
      <dgm:spPr/>
      <dgm:t>
        <a:bodyPr/>
        <a:lstStyle/>
        <a:p>
          <a:endParaRPr lang="en-US"/>
        </a:p>
      </dgm:t>
    </dgm:pt>
    <dgm:pt modelId="{49024063-1A13-D64E-B1E6-B130E5647538}" type="pres">
      <dgm:prSet presAssocID="{C197141C-8CEF-C543-8DAF-DB0A446AB2ED}" presName="parTrans" presStyleLbl="sibTrans2D1" presStyleIdx="2" presStyleCnt="8"/>
      <dgm:spPr/>
      <dgm:t>
        <a:bodyPr/>
        <a:lstStyle/>
        <a:p>
          <a:endParaRPr lang="en-US"/>
        </a:p>
      </dgm:t>
    </dgm:pt>
    <dgm:pt modelId="{8F61F463-BF7C-CA45-AABB-DDAE99E9A03E}" type="pres">
      <dgm:prSet presAssocID="{C197141C-8CEF-C543-8DAF-DB0A446AB2ED}" presName="connectorText" presStyleLbl="sibTrans2D1" presStyleIdx="2" presStyleCnt="8"/>
      <dgm:spPr/>
      <dgm:t>
        <a:bodyPr/>
        <a:lstStyle/>
        <a:p>
          <a:endParaRPr lang="en-US"/>
        </a:p>
      </dgm:t>
    </dgm:pt>
    <dgm:pt modelId="{CE919F0A-82CA-7943-ADB3-B7189443DBC4}" type="pres">
      <dgm:prSet presAssocID="{640E917D-AFDD-0141-B5F0-122DCD996129}" presName="node" presStyleLbl="node1" presStyleIdx="2" presStyleCnt="8">
        <dgm:presLayoutVars>
          <dgm:bulletEnabled val="1"/>
        </dgm:presLayoutVars>
      </dgm:prSet>
      <dgm:spPr/>
      <dgm:t>
        <a:bodyPr/>
        <a:lstStyle/>
        <a:p>
          <a:endParaRPr lang="en-US"/>
        </a:p>
      </dgm:t>
    </dgm:pt>
    <dgm:pt modelId="{1C0AA8C7-8971-4D4D-9061-5C7EE8FDFE02}" type="pres">
      <dgm:prSet presAssocID="{6435DC33-1462-B544-B52B-BF08F1B8FB30}" presName="parTrans" presStyleLbl="sibTrans2D1" presStyleIdx="3" presStyleCnt="8"/>
      <dgm:spPr/>
      <dgm:t>
        <a:bodyPr/>
        <a:lstStyle/>
        <a:p>
          <a:endParaRPr lang="en-US"/>
        </a:p>
      </dgm:t>
    </dgm:pt>
    <dgm:pt modelId="{7934D777-1E3F-E947-97B2-146547644B9D}" type="pres">
      <dgm:prSet presAssocID="{6435DC33-1462-B544-B52B-BF08F1B8FB30}" presName="connectorText" presStyleLbl="sibTrans2D1" presStyleIdx="3" presStyleCnt="8"/>
      <dgm:spPr/>
      <dgm:t>
        <a:bodyPr/>
        <a:lstStyle/>
        <a:p>
          <a:endParaRPr lang="en-US"/>
        </a:p>
      </dgm:t>
    </dgm:pt>
    <dgm:pt modelId="{212ACEEC-171D-1B4F-94A3-457342F5938B}" type="pres">
      <dgm:prSet presAssocID="{20A08CC6-FB72-E247-A776-A01E3E17A84C}" presName="node" presStyleLbl="node1" presStyleIdx="3" presStyleCnt="8">
        <dgm:presLayoutVars>
          <dgm:bulletEnabled val="1"/>
        </dgm:presLayoutVars>
      </dgm:prSet>
      <dgm:spPr/>
      <dgm:t>
        <a:bodyPr/>
        <a:lstStyle/>
        <a:p>
          <a:endParaRPr lang="en-US"/>
        </a:p>
      </dgm:t>
    </dgm:pt>
    <dgm:pt modelId="{37EB22CD-24AA-A548-B207-B0F30060BE73}" type="pres">
      <dgm:prSet presAssocID="{151EAAFA-10D4-674D-B2D4-A18CD3B25886}" presName="parTrans" presStyleLbl="sibTrans2D1" presStyleIdx="4" presStyleCnt="8"/>
      <dgm:spPr/>
      <dgm:t>
        <a:bodyPr/>
        <a:lstStyle/>
        <a:p>
          <a:endParaRPr lang="en-US"/>
        </a:p>
      </dgm:t>
    </dgm:pt>
    <dgm:pt modelId="{F19ED2AD-4BEE-E349-8CCE-B6AE1EB11D4D}" type="pres">
      <dgm:prSet presAssocID="{151EAAFA-10D4-674D-B2D4-A18CD3B25886}" presName="connectorText" presStyleLbl="sibTrans2D1" presStyleIdx="4" presStyleCnt="8"/>
      <dgm:spPr/>
      <dgm:t>
        <a:bodyPr/>
        <a:lstStyle/>
        <a:p>
          <a:endParaRPr lang="en-US"/>
        </a:p>
      </dgm:t>
    </dgm:pt>
    <dgm:pt modelId="{5480DBF8-A704-9741-9C4A-9BA4F78E0B95}" type="pres">
      <dgm:prSet presAssocID="{02F7EA98-B71E-0548-A621-521BFDEC4267}" presName="node" presStyleLbl="node1" presStyleIdx="4" presStyleCnt="8">
        <dgm:presLayoutVars>
          <dgm:bulletEnabled val="1"/>
        </dgm:presLayoutVars>
      </dgm:prSet>
      <dgm:spPr/>
      <dgm:t>
        <a:bodyPr/>
        <a:lstStyle/>
        <a:p>
          <a:endParaRPr lang="en-US"/>
        </a:p>
      </dgm:t>
    </dgm:pt>
    <dgm:pt modelId="{B4A2C528-8A19-AB44-9EC9-1C59D56C8AC3}" type="pres">
      <dgm:prSet presAssocID="{B23E9555-6E33-934A-B2D0-7E1ACBF0EC27}" presName="parTrans" presStyleLbl="sibTrans2D1" presStyleIdx="5" presStyleCnt="8"/>
      <dgm:spPr/>
      <dgm:t>
        <a:bodyPr/>
        <a:lstStyle/>
        <a:p>
          <a:endParaRPr lang="en-US"/>
        </a:p>
      </dgm:t>
    </dgm:pt>
    <dgm:pt modelId="{2D288885-ACCF-1F43-9947-1A47265E2842}" type="pres">
      <dgm:prSet presAssocID="{B23E9555-6E33-934A-B2D0-7E1ACBF0EC27}" presName="connectorText" presStyleLbl="sibTrans2D1" presStyleIdx="5" presStyleCnt="8"/>
      <dgm:spPr/>
      <dgm:t>
        <a:bodyPr/>
        <a:lstStyle/>
        <a:p>
          <a:endParaRPr lang="en-US"/>
        </a:p>
      </dgm:t>
    </dgm:pt>
    <dgm:pt modelId="{30A5CDAE-E181-F747-BC0E-7144855F2020}" type="pres">
      <dgm:prSet presAssocID="{B86D0034-0F52-324A-8AEB-6E88470D9909}" presName="node" presStyleLbl="node1" presStyleIdx="5" presStyleCnt="8">
        <dgm:presLayoutVars>
          <dgm:bulletEnabled val="1"/>
        </dgm:presLayoutVars>
      </dgm:prSet>
      <dgm:spPr/>
      <dgm:t>
        <a:bodyPr/>
        <a:lstStyle/>
        <a:p>
          <a:endParaRPr lang="en-US"/>
        </a:p>
      </dgm:t>
    </dgm:pt>
    <dgm:pt modelId="{87DF82D4-C024-8349-8542-1680BE0E29B2}" type="pres">
      <dgm:prSet presAssocID="{568D34D8-D7E7-7D44-A79C-EC48DFF50FBD}" presName="parTrans" presStyleLbl="sibTrans2D1" presStyleIdx="6" presStyleCnt="8"/>
      <dgm:spPr/>
      <dgm:t>
        <a:bodyPr/>
        <a:lstStyle/>
        <a:p>
          <a:endParaRPr lang="en-US"/>
        </a:p>
      </dgm:t>
    </dgm:pt>
    <dgm:pt modelId="{8288E1D6-EB1F-C043-86EF-5DD1BF5D17D4}" type="pres">
      <dgm:prSet presAssocID="{568D34D8-D7E7-7D44-A79C-EC48DFF50FBD}" presName="connectorText" presStyleLbl="sibTrans2D1" presStyleIdx="6" presStyleCnt="8"/>
      <dgm:spPr/>
      <dgm:t>
        <a:bodyPr/>
        <a:lstStyle/>
        <a:p>
          <a:endParaRPr lang="en-US"/>
        </a:p>
      </dgm:t>
    </dgm:pt>
    <dgm:pt modelId="{0C7615D9-D4E3-934B-A0EA-8962B22488CB}" type="pres">
      <dgm:prSet presAssocID="{D1553DC6-B599-DE4A-BC15-0CDF47C2EEE9}" presName="node" presStyleLbl="node1" presStyleIdx="6" presStyleCnt="8">
        <dgm:presLayoutVars>
          <dgm:bulletEnabled val="1"/>
        </dgm:presLayoutVars>
      </dgm:prSet>
      <dgm:spPr/>
      <dgm:t>
        <a:bodyPr/>
        <a:lstStyle/>
        <a:p>
          <a:endParaRPr lang="en-US"/>
        </a:p>
      </dgm:t>
    </dgm:pt>
    <dgm:pt modelId="{1861F64E-5466-A644-9631-A471914C6514}" type="pres">
      <dgm:prSet presAssocID="{F1D0AE60-F9AB-D542-AA7A-E575756FAC93}" presName="parTrans" presStyleLbl="sibTrans2D1" presStyleIdx="7" presStyleCnt="8"/>
      <dgm:spPr/>
      <dgm:t>
        <a:bodyPr/>
        <a:lstStyle/>
        <a:p>
          <a:endParaRPr lang="en-US"/>
        </a:p>
      </dgm:t>
    </dgm:pt>
    <dgm:pt modelId="{1F46E321-75BF-8143-A678-18358EB5085E}" type="pres">
      <dgm:prSet presAssocID="{F1D0AE60-F9AB-D542-AA7A-E575756FAC93}" presName="connectorText" presStyleLbl="sibTrans2D1" presStyleIdx="7" presStyleCnt="8"/>
      <dgm:spPr/>
      <dgm:t>
        <a:bodyPr/>
        <a:lstStyle/>
        <a:p>
          <a:endParaRPr lang="en-US"/>
        </a:p>
      </dgm:t>
    </dgm:pt>
    <dgm:pt modelId="{34F21977-7B8C-CD4E-9C9F-2670B4C80D2A}" type="pres">
      <dgm:prSet presAssocID="{1971DA71-352F-D048-A301-A82FD288D8EB}" presName="node" presStyleLbl="node1" presStyleIdx="7" presStyleCnt="8">
        <dgm:presLayoutVars>
          <dgm:bulletEnabled val="1"/>
        </dgm:presLayoutVars>
      </dgm:prSet>
      <dgm:spPr/>
      <dgm:t>
        <a:bodyPr/>
        <a:lstStyle/>
        <a:p>
          <a:endParaRPr lang="en-US"/>
        </a:p>
      </dgm:t>
    </dgm:pt>
  </dgm:ptLst>
  <dgm:cxnLst>
    <dgm:cxn modelId="{9F026B10-99BB-4211-9A25-9DC69F7A04C1}" type="presOf" srcId="{B23E9555-6E33-934A-B2D0-7E1ACBF0EC27}" destId="{2D288885-ACCF-1F43-9947-1A47265E2842}" srcOrd="1" destOrd="0" presId="urn:microsoft.com/office/officeart/2005/8/layout/radial5"/>
    <dgm:cxn modelId="{D1056BED-87EE-E548-AC4E-C4A09B2DA468}" srcId="{4CDE8444-4441-8545-A7F3-BFFF7EB36344}" destId="{F9B183E7-3CA6-144B-8AF9-B3550B1F15B7}" srcOrd="0" destOrd="0" parTransId="{7627CEE1-D38B-744A-8BD2-8945A282F303}" sibTransId="{3CD486FB-DD5F-AA40-90E9-C4940E671B35}"/>
    <dgm:cxn modelId="{E423A79D-B131-5047-8741-442111F3DA8F}" srcId="{4CDE8444-4441-8545-A7F3-BFFF7EB36344}" destId="{B86D0034-0F52-324A-8AEB-6E88470D9909}" srcOrd="5" destOrd="0" parTransId="{B23E9555-6E33-934A-B2D0-7E1ACBF0EC27}" sibTransId="{60D5CB94-291A-924C-BC22-5D8018D7BD8E}"/>
    <dgm:cxn modelId="{454ACDAD-0C1D-4EC9-BA33-3B01AD47678E}" type="presOf" srcId="{F9B183E7-3CA6-144B-8AF9-B3550B1F15B7}" destId="{5280DBDF-F906-4143-A9C5-51D3C9665539}" srcOrd="0" destOrd="0" presId="urn:microsoft.com/office/officeart/2005/8/layout/radial5"/>
    <dgm:cxn modelId="{80D014BB-96A9-41D4-B6D3-2ACD7C8204F7}" type="presOf" srcId="{1971DA71-352F-D048-A301-A82FD288D8EB}" destId="{34F21977-7B8C-CD4E-9C9F-2670B4C80D2A}" srcOrd="0" destOrd="0" presId="urn:microsoft.com/office/officeart/2005/8/layout/radial5"/>
    <dgm:cxn modelId="{127CC6E8-5DC5-4357-AD76-ADC051C8FBDD}" type="presOf" srcId="{6435DC33-1462-B544-B52B-BF08F1B8FB30}" destId="{7934D777-1E3F-E947-97B2-146547644B9D}" srcOrd="1" destOrd="0" presId="urn:microsoft.com/office/officeart/2005/8/layout/radial5"/>
    <dgm:cxn modelId="{39EC2F0A-28ED-4BAF-9031-F0C3C8C5410F}" type="presOf" srcId="{7627CEE1-D38B-744A-8BD2-8945A282F303}" destId="{73DA8872-58A2-1D48-85A8-F34037686C7B}" srcOrd="0" destOrd="0" presId="urn:microsoft.com/office/officeart/2005/8/layout/radial5"/>
    <dgm:cxn modelId="{70F48729-86DF-5443-9CD5-A2AAAB8A2987}" srcId="{4CDE8444-4441-8545-A7F3-BFFF7EB36344}" destId="{02F7EA98-B71E-0548-A621-521BFDEC4267}" srcOrd="4" destOrd="0" parTransId="{151EAAFA-10D4-674D-B2D4-A18CD3B25886}" sibTransId="{D01B5BEB-E27F-8D41-ABB6-B0E002257ED6}"/>
    <dgm:cxn modelId="{38E09725-EEAD-4ADC-8CE9-7DCC3B57D758}" type="presOf" srcId="{F1D0AE60-F9AB-D542-AA7A-E575756FAC93}" destId="{1861F64E-5466-A644-9631-A471914C6514}" srcOrd="0" destOrd="0" presId="urn:microsoft.com/office/officeart/2005/8/layout/radial5"/>
    <dgm:cxn modelId="{FFFB8A7D-1742-482D-8617-80018ED304B6}" type="presOf" srcId="{F1D0AE60-F9AB-D542-AA7A-E575756FAC93}" destId="{1F46E321-75BF-8143-A678-18358EB5085E}" srcOrd="1" destOrd="0" presId="urn:microsoft.com/office/officeart/2005/8/layout/radial5"/>
    <dgm:cxn modelId="{EDD4EE27-2473-4E96-9D34-A20D19A05466}" type="presOf" srcId="{B23E9555-6E33-934A-B2D0-7E1ACBF0EC27}" destId="{B4A2C528-8A19-AB44-9EC9-1C59D56C8AC3}" srcOrd="0" destOrd="0" presId="urn:microsoft.com/office/officeart/2005/8/layout/radial5"/>
    <dgm:cxn modelId="{B73C2EF1-C044-4A13-8100-E93ACCAA55B9}" type="presOf" srcId="{4CDE8444-4441-8545-A7F3-BFFF7EB36344}" destId="{8FC9223A-5377-7F43-A7BD-30601823B5BD}" srcOrd="0" destOrd="0" presId="urn:microsoft.com/office/officeart/2005/8/layout/radial5"/>
    <dgm:cxn modelId="{34B00BC1-64E3-41E8-8399-5CD516ABA828}" type="presOf" srcId="{87C0BF7F-C706-884D-8999-168FAB534DE3}" destId="{6DC18AAC-DCAA-7745-BA04-11E4328F7B57}" srcOrd="0" destOrd="0" presId="urn:microsoft.com/office/officeart/2005/8/layout/radial5"/>
    <dgm:cxn modelId="{C74FC625-D3E8-4D71-91A9-9A33A26DCA61}" type="presOf" srcId="{7627CEE1-D38B-744A-8BD2-8945A282F303}" destId="{963339B4-BC47-3A46-8EB4-725207BDA2EF}" srcOrd="1" destOrd="0" presId="urn:microsoft.com/office/officeart/2005/8/layout/radial5"/>
    <dgm:cxn modelId="{F5312343-9096-4767-ADDE-36C48EAEE8D4}" type="presOf" srcId="{B86D0034-0F52-324A-8AEB-6E88470D9909}" destId="{30A5CDAE-E181-F747-BC0E-7144855F2020}" srcOrd="0" destOrd="0" presId="urn:microsoft.com/office/officeart/2005/8/layout/radial5"/>
    <dgm:cxn modelId="{48009325-18AC-48A6-A318-575655CF59AA}" type="presOf" srcId="{151EAAFA-10D4-674D-B2D4-A18CD3B25886}" destId="{F19ED2AD-4BEE-E349-8CCE-B6AE1EB11D4D}" srcOrd="1" destOrd="0" presId="urn:microsoft.com/office/officeart/2005/8/layout/radial5"/>
    <dgm:cxn modelId="{0933F2ED-B487-4B4C-9B9C-F52F28536970}" type="presOf" srcId="{568D34D8-D7E7-7D44-A79C-EC48DFF50FBD}" destId="{87DF82D4-C024-8349-8542-1680BE0E29B2}" srcOrd="0" destOrd="0" presId="urn:microsoft.com/office/officeart/2005/8/layout/radial5"/>
    <dgm:cxn modelId="{227091DB-DE04-47CB-9BA6-F1BE87D19881}" type="presOf" srcId="{151EAAFA-10D4-674D-B2D4-A18CD3B25886}" destId="{37EB22CD-24AA-A548-B207-B0F30060BE73}" srcOrd="0" destOrd="0" presId="urn:microsoft.com/office/officeart/2005/8/layout/radial5"/>
    <dgm:cxn modelId="{286A0368-8C0B-4CFA-850A-E8F1664A56E4}" type="presOf" srcId="{C197141C-8CEF-C543-8DAF-DB0A446AB2ED}" destId="{8F61F463-BF7C-CA45-AABB-DDAE99E9A03E}" srcOrd="1" destOrd="0" presId="urn:microsoft.com/office/officeart/2005/8/layout/radial5"/>
    <dgm:cxn modelId="{C8860E42-2494-4171-BEC2-0A6751098D6F}" type="presOf" srcId="{B65AAFFC-BE8B-FD46-BA1D-14F4C0BB2604}" destId="{164B66CA-7F87-844E-978E-0311B21459DB}" srcOrd="0" destOrd="0" presId="urn:microsoft.com/office/officeart/2005/8/layout/radial5"/>
    <dgm:cxn modelId="{71FE1E5A-7401-B143-ABDB-03B6A2E9EF1E}" srcId="{4CDE8444-4441-8545-A7F3-BFFF7EB36344}" destId="{20A08CC6-FB72-E247-A776-A01E3E17A84C}" srcOrd="3" destOrd="0" parTransId="{6435DC33-1462-B544-B52B-BF08F1B8FB30}" sibTransId="{0DC38F2B-4260-0247-80DB-D04C32B289E9}"/>
    <dgm:cxn modelId="{8E13A7FD-3ABF-4DA7-82EC-F4C702CEA87E}" type="presOf" srcId="{6435DC33-1462-B544-B52B-BF08F1B8FB30}" destId="{1C0AA8C7-8971-4D4D-9061-5C7EE8FDFE02}" srcOrd="0" destOrd="0" presId="urn:microsoft.com/office/officeart/2005/8/layout/radial5"/>
    <dgm:cxn modelId="{93D0CD69-2115-1944-97CC-DC758CF9AB7A}" srcId="{4CDE8444-4441-8545-A7F3-BFFF7EB36344}" destId="{1971DA71-352F-D048-A301-A82FD288D8EB}" srcOrd="7" destOrd="0" parTransId="{F1D0AE60-F9AB-D542-AA7A-E575756FAC93}" sibTransId="{CBC0D078-122F-2146-8291-564290866B6C}"/>
    <dgm:cxn modelId="{EDC1E1F8-D6EC-4517-B693-DC80C8BFDBC1}" type="presOf" srcId="{A30B2567-EF6D-8243-8680-EEF629195D4C}" destId="{1ED3600E-0920-F745-A9FD-7B5DB7510BC4}" srcOrd="0" destOrd="0" presId="urn:microsoft.com/office/officeart/2005/8/layout/radial5"/>
    <dgm:cxn modelId="{0932BB3B-CD55-4CE2-8C42-BF076BABEEC5}" type="presOf" srcId="{568D34D8-D7E7-7D44-A79C-EC48DFF50FBD}" destId="{8288E1D6-EB1F-C043-86EF-5DD1BF5D17D4}" srcOrd="1" destOrd="0" presId="urn:microsoft.com/office/officeart/2005/8/layout/radial5"/>
    <dgm:cxn modelId="{EBB0DC8A-B864-4DE3-9C57-A22D4F672E60}" type="presOf" srcId="{640E917D-AFDD-0141-B5F0-122DCD996129}" destId="{CE919F0A-82CA-7943-ADB3-B7189443DBC4}" srcOrd="0" destOrd="0" presId="urn:microsoft.com/office/officeart/2005/8/layout/radial5"/>
    <dgm:cxn modelId="{521B6251-86EB-4C98-95EB-1DDBE6D82A95}" type="presOf" srcId="{C197141C-8CEF-C543-8DAF-DB0A446AB2ED}" destId="{49024063-1A13-D64E-B1E6-B130E5647538}" srcOrd="0" destOrd="0" presId="urn:microsoft.com/office/officeart/2005/8/layout/radial5"/>
    <dgm:cxn modelId="{1F92DF06-F826-4296-9CFC-59296941852B}" type="presOf" srcId="{02F7EA98-B71E-0548-A621-521BFDEC4267}" destId="{5480DBF8-A704-9741-9C4A-9BA4F78E0B95}" srcOrd="0" destOrd="0" presId="urn:microsoft.com/office/officeart/2005/8/layout/radial5"/>
    <dgm:cxn modelId="{0247D094-CEFD-494B-9D14-0C2B717FF29F}" srcId="{4CDE8444-4441-8545-A7F3-BFFF7EB36344}" destId="{640E917D-AFDD-0141-B5F0-122DCD996129}" srcOrd="2" destOrd="0" parTransId="{C197141C-8CEF-C543-8DAF-DB0A446AB2ED}" sibTransId="{BC28FF3C-D22E-3C47-9DA4-037E68463A27}"/>
    <dgm:cxn modelId="{787BB4FE-3A50-41D6-8536-41E17BF768E3}" type="presOf" srcId="{87C0BF7F-C706-884D-8999-168FAB534DE3}" destId="{27775BCD-BF63-2746-9AD2-4EB54118D2C3}" srcOrd="1" destOrd="0" presId="urn:microsoft.com/office/officeart/2005/8/layout/radial5"/>
    <dgm:cxn modelId="{E2D59D09-90F6-48BF-9C96-367BDBCA12BD}" type="presOf" srcId="{D1553DC6-B599-DE4A-BC15-0CDF47C2EEE9}" destId="{0C7615D9-D4E3-934B-A0EA-8962B22488CB}" srcOrd="0" destOrd="0" presId="urn:microsoft.com/office/officeart/2005/8/layout/radial5"/>
    <dgm:cxn modelId="{D2CDA2FA-C88A-004B-8656-E16A1B12A7ED}" srcId="{4CDE8444-4441-8545-A7F3-BFFF7EB36344}" destId="{D1553DC6-B599-DE4A-BC15-0CDF47C2EEE9}" srcOrd="6" destOrd="0" parTransId="{568D34D8-D7E7-7D44-A79C-EC48DFF50FBD}" sibTransId="{E2B64AA6-AE28-9049-9C12-FA1D5CC546BF}"/>
    <dgm:cxn modelId="{FB8B622B-959A-40F5-B66A-3B678E6314E0}" type="presOf" srcId="{20A08CC6-FB72-E247-A776-A01E3E17A84C}" destId="{212ACEEC-171D-1B4F-94A3-457342F5938B}" srcOrd="0" destOrd="0" presId="urn:microsoft.com/office/officeart/2005/8/layout/radial5"/>
    <dgm:cxn modelId="{424F3E97-63CA-0B44-82AF-B5DE3BFF75B4}" srcId="{4CDE8444-4441-8545-A7F3-BFFF7EB36344}" destId="{B65AAFFC-BE8B-FD46-BA1D-14F4C0BB2604}" srcOrd="1" destOrd="0" parTransId="{87C0BF7F-C706-884D-8999-168FAB534DE3}" sibTransId="{6E991CE4-D6E0-3E46-8314-E55F543B7DA5}"/>
    <dgm:cxn modelId="{3FA96938-B21C-0E41-84A2-6AB5D98CD5CB}" srcId="{A30B2567-EF6D-8243-8680-EEF629195D4C}" destId="{4CDE8444-4441-8545-A7F3-BFFF7EB36344}" srcOrd="0" destOrd="0" parTransId="{194F4D46-2B9B-1446-A3B0-178940D0A043}" sibTransId="{F53002B9-C32D-F34A-A12C-752CBA019CCE}"/>
    <dgm:cxn modelId="{01E83918-FBC6-4DE5-AA19-E7B7CC6FFD71}" type="presParOf" srcId="{1ED3600E-0920-F745-A9FD-7B5DB7510BC4}" destId="{8FC9223A-5377-7F43-A7BD-30601823B5BD}" srcOrd="0" destOrd="0" presId="urn:microsoft.com/office/officeart/2005/8/layout/radial5"/>
    <dgm:cxn modelId="{CD116971-B8A5-4FC8-B9DD-71B0CAD5B676}" type="presParOf" srcId="{1ED3600E-0920-F745-A9FD-7B5DB7510BC4}" destId="{73DA8872-58A2-1D48-85A8-F34037686C7B}" srcOrd="1" destOrd="0" presId="urn:microsoft.com/office/officeart/2005/8/layout/radial5"/>
    <dgm:cxn modelId="{A6DD48F7-6F69-485D-A0E7-C86BF471E9DC}" type="presParOf" srcId="{73DA8872-58A2-1D48-85A8-F34037686C7B}" destId="{963339B4-BC47-3A46-8EB4-725207BDA2EF}" srcOrd="0" destOrd="0" presId="urn:microsoft.com/office/officeart/2005/8/layout/radial5"/>
    <dgm:cxn modelId="{65EFDD3A-7C97-496B-93A5-53A16495DEBD}" type="presParOf" srcId="{1ED3600E-0920-F745-A9FD-7B5DB7510BC4}" destId="{5280DBDF-F906-4143-A9C5-51D3C9665539}" srcOrd="2" destOrd="0" presId="urn:microsoft.com/office/officeart/2005/8/layout/radial5"/>
    <dgm:cxn modelId="{A37FCF19-D25E-44CE-815D-E4D91203A0CD}" type="presParOf" srcId="{1ED3600E-0920-F745-A9FD-7B5DB7510BC4}" destId="{6DC18AAC-DCAA-7745-BA04-11E4328F7B57}" srcOrd="3" destOrd="0" presId="urn:microsoft.com/office/officeart/2005/8/layout/radial5"/>
    <dgm:cxn modelId="{0324AD92-185A-4D34-A774-C27B2D9DA792}" type="presParOf" srcId="{6DC18AAC-DCAA-7745-BA04-11E4328F7B57}" destId="{27775BCD-BF63-2746-9AD2-4EB54118D2C3}" srcOrd="0" destOrd="0" presId="urn:microsoft.com/office/officeart/2005/8/layout/radial5"/>
    <dgm:cxn modelId="{61101DDB-4EBF-4E60-A729-ACAEC35A3F5A}" type="presParOf" srcId="{1ED3600E-0920-F745-A9FD-7B5DB7510BC4}" destId="{164B66CA-7F87-844E-978E-0311B21459DB}" srcOrd="4" destOrd="0" presId="urn:microsoft.com/office/officeart/2005/8/layout/radial5"/>
    <dgm:cxn modelId="{CF6A0608-2C3E-4B74-94BB-5AD680135158}" type="presParOf" srcId="{1ED3600E-0920-F745-A9FD-7B5DB7510BC4}" destId="{49024063-1A13-D64E-B1E6-B130E5647538}" srcOrd="5" destOrd="0" presId="urn:microsoft.com/office/officeart/2005/8/layout/radial5"/>
    <dgm:cxn modelId="{09BB9707-35A9-422C-9AC8-262FC05F6064}" type="presParOf" srcId="{49024063-1A13-D64E-B1E6-B130E5647538}" destId="{8F61F463-BF7C-CA45-AABB-DDAE99E9A03E}" srcOrd="0" destOrd="0" presId="urn:microsoft.com/office/officeart/2005/8/layout/radial5"/>
    <dgm:cxn modelId="{86BA67AC-7F67-4117-A76A-12734598A810}" type="presParOf" srcId="{1ED3600E-0920-F745-A9FD-7B5DB7510BC4}" destId="{CE919F0A-82CA-7943-ADB3-B7189443DBC4}" srcOrd="6" destOrd="0" presId="urn:microsoft.com/office/officeart/2005/8/layout/radial5"/>
    <dgm:cxn modelId="{42E4882F-0910-4805-8191-B3D8E5C8713B}" type="presParOf" srcId="{1ED3600E-0920-F745-A9FD-7B5DB7510BC4}" destId="{1C0AA8C7-8971-4D4D-9061-5C7EE8FDFE02}" srcOrd="7" destOrd="0" presId="urn:microsoft.com/office/officeart/2005/8/layout/radial5"/>
    <dgm:cxn modelId="{048A459F-FB61-4E91-8283-FEEB40A1CF9F}" type="presParOf" srcId="{1C0AA8C7-8971-4D4D-9061-5C7EE8FDFE02}" destId="{7934D777-1E3F-E947-97B2-146547644B9D}" srcOrd="0" destOrd="0" presId="urn:microsoft.com/office/officeart/2005/8/layout/radial5"/>
    <dgm:cxn modelId="{5AA6C94A-7970-44FC-951B-BA89BE8BDDC4}" type="presParOf" srcId="{1ED3600E-0920-F745-A9FD-7B5DB7510BC4}" destId="{212ACEEC-171D-1B4F-94A3-457342F5938B}" srcOrd="8" destOrd="0" presId="urn:microsoft.com/office/officeart/2005/8/layout/radial5"/>
    <dgm:cxn modelId="{83CFA340-A696-476A-A31B-3B7DF351BF4F}" type="presParOf" srcId="{1ED3600E-0920-F745-A9FD-7B5DB7510BC4}" destId="{37EB22CD-24AA-A548-B207-B0F30060BE73}" srcOrd="9" destOrd="0" presId="urn:microsoft.com/office/officeart/2005/8/layout/radial5"/>
    <dgm:cxn modelId="{6788EDAE-675D-4181-87A1-743AA81D3B91}" type="presParOf" srcId="{37EB22CD-24AA-A548-B207-B0F30060BE73}" destId="{F19ED2AD-4BEE-E349-8CCE-B6AE1EB11D4D}" srcOrd="0" destOrd="0" presId="urn:microsoft.com/office/officeart/2005/8/layout/radial5"/>
    <dgm:cxn modelId="{0CF45BDF-4FB9-491C-80D8-24C7516F2A56}" type="presParOf" srcId="{1ED3600E-0920-F745-A9FD-7B5DB7510BC4}" destId="{5480DBF8-A704-9741-9C4A-9BA4F78E0B95}" srcOrd="10" destOrd="0" presId="urn:microsoft.com/office/officeart/2005/8/layout/radial5"/>
    <dgm:cxn modelId="{AAE71951-B9A8-4CF3-A5EC-0E9BD4DFE9A9}" type="presParOf" srcId="{1ED3600E-0920-F745-A9FD-7B5DB7510BC4}" destId="{B4A2C528-8A19-AB44-9EC9-1C59D56C8AC3}" srcOrd="11" destOrd="0" presId="urn:microsoft.com/office/officeart/2005/8/layout/radial5"/>
    <dgm:cxn modelId="{B50A7CA5-FF37-4D11-8C94-466A9A0DFFE4}" type="presParOf" srcId="{B4A2C528-8A19-AB44-9EC9-1C59D56C8AC3}" destId="{2D288885-ACCF-1F43-9947-1A47265E2842}" srcOrd="0" destOrd="0" presId="urn:microsoft.com/office/officeart/2005/8/layout/radial5"/>
    <dgm:cxn modelId="{C68410D8-8066-4994-8CC1-3449B281C6BB}" type="presParOf" srcId="{1ED3600E-0920-F745-A9FD-7B5DB7510BC4}" destId="{30A5CDAE-E181-F747-BC0E-7144855F2020}" srcOrd="12" destOrd="0" presId="urn:microsoft.com/office/officeart/2005/8/layout/radial5"/>
    <dgm:cxn modelId="{F3F641C4-8065-40D9-B3FF-BCB68188859F}" type="presParOf" srcId="{1ED3600E-0920-F745-A9FD-7B5DB7510BC4}" destId="{87DF82D4-C024-8349-8542-1680BE0E29B2}" srcOrd="13" destOrd="0" presId="urn:microsoft.com/office/officeart/2005/8/layout/radial5"/>
    <dgm:cxn modelId="{585E9724-B18D-439D-BD2A-C9BA6A896B8D}" type="presParOf" srcId="{87DF82D4-C024-8349-8542-1680BE0E29B2}" destId="{8288E1D6-EB1F-C043-86EF-5DD1BF5D17D4}" srcOrd="0" destOrd="0" presId="urn:microsoft.com/office/officeart/2005/8/layout/radial5"/>
    <dgm:cxn modelId="{4AAFD1D8-5B05-478F-B4A2-8AE5F1C71B16}" type="presParOf" srcId="{1ED3600E-0920-F745-A9FD-7B5DB7510BC4}" destId="{0C7615D9-D4E3-934B-A0EA-8962B22488CB}" srcOrd="14" destOrd="0" presId="urn:microsoft.com/office/officeart/2005/8/layout/radial5"/>
    <dgm:cxn modelId="{6B2E4F50-E656-45A2-9D69-49033A40B0B3}" type="presParOf" srcId="{1ED3600E-0920-F745-A9FD-7B5DB7510BC4}" destId="{1861F64E-5466-A644-9631-A471914C6514}" srcOrd="15" destOrd="0" presId="urn:microsoft.com/office/officeart/2005/8/layout/radial5"/>
    <dgm:cxn modelId="{D7B11873-C1B3-4E43-93EB-21BEEA193C9E}" type="presParOf" srcId="{1861F64E-5466-A644-9631-A471914C6514}" destId="{1F46E321-75BF-8143-A678-18358EB5085E}" srcOrd="0" destOrd="0" presId="urn:microsoft.com/office/officeart/2005/8/layout/radial5"/>
    <dgm:cxn modelId="{E5A2C5EB-5926-4D36-8E68-639F0187F8F8}" type="presParOf" srcId="{1ED3600E-0920-F745-A9FD-7B5DB7510BC4}" destId="{34F21977-7B8C-CD4E-9C9F-2670B4C80D2A}" srcOrd="16"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7D7327-1ED5-2041-8E2A-4BF93F4DA508}">
      <dsp:nvSpPr>
        <dsp:cNvPr id="0" name=""/>
        <dsp:cNvSpPr/>
      </dsp:nvSpPr>
      <dsp:spPr>
        <a:xfrm>
          <a:off x="2773205" y="1806347"/>
          <a:ext cx="1288155" cy="1288155"/>
        </a:xfrm>
        <a:prstGeom prst="ellipse">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a:solidFill>
                <a:srgbClr val="000000"/>
              </a:solidFill>
            </a:rPr>
            <a:t>Options</a:t>
          </a:r>
          <a:endParaRPr lang="en-US" sz="1400" kern="1200" baseline="30000">
            <a:solidFill>
              <a:srgbClr val="000000"/>
            </a:solidFill>
          </a:endParaRPr>
        </a:p>
      </dsp:txBody>
      <dsp:txXfrm>
        <a:off x="2961851" y="1994993"/>
        <a:ext cx="910863" cy="910863"/>
      </dsp:txXfrm>
    </dsp:sp>
    <dsp:sp modelId="{DB41DDE4-40C6-ED48-9310-FBCBBEEAC5BF}">
      <dsp:nvSpPr>
        <dsp:cNvPr id="0" name=""/>
        <dsp:cNvSpPr/>
      </dsp:nvSpPr>
      <dsp:spPr>
        <a:xfrm rot="16200000">
          <a:off x="3280668" y="1337330"/>
          <a:ext cx="273229" cy="437972"/>
        </a:xfrm>
        <a:prstGeom prst="rightArrow">
          <a:avLst>
            <a:gd name="adj1" fmla="val 60000"/>
            <a:gd name="adj2" fmla="val 50000"/>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US" sz="1800" kern="1200"/>
        </a:p>
      </dsp:txBody>
      <dsp:txXfrm>
        <a:off x="3321653" y="1465909"/>
        <a:ext cx="191260" cy="262784"/>
      </dsp:txXfrm>
    </dsp:sp>
    <dsp:sp modelId="{7916D7E8-F312-7B4D-910C-94AC8EE9C345}">
      <dsp:nvSpPr>
        <dsp:cNvPr id="0" name=""/>
        <dsp:cNvSpPr/>
      </dsp:nvSpPr>
      <dsp:spPr>
        <a:xfrm>
          <a:off x="2773205" y="2664"/>
          <a:ext cx="1288155" cy="1288155"/>
        </a:xfrm>
        <a:prstGeom prst="ellips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a:solidFill>
                <a:srgbClr val="000000"/>
              </a:solidFill>
            </a:rPr>
            <a:t>Statins ± ezetimibe</a:t>
          </a:r>
          <a:endParaRPr lang="en-US" sz="1400" kern="1200" baseline="30000">
            <a:solidFill>
              <a:srgbClr val="000000"/>
            </a:solidFill>
          </a:endParaRPr>
        </a:p>
      </dsp:txBody>
      <dsp:txXfrm>
        <a:off x="2961851" y="191310"/>
        <a:ext cx="910863" cy="910863"/>
      </dsp:txXfrm>
    </dsp:sp>
    <dsp:sp modelId="{34360D4E-49E1-774E-AF83-E81B1D7493EC}">
      <dsp:nvSpPr>
        <dsp:cNvPr id="0" name=""/>
        <dsp:cNvSpPr/>
      </dsp:nvSpPr>
      <dsp:spPr>
        <a:xfrm rot="20520000">
          <a:off x="4131016" y="1955144"/>
          <a:ext cx="273229" cy="437972"/>
        </a:xfrm>
        <a:prstGeom prst="rightArrow">
          <a:avLst>
            <a:gd name="adj1" fmla="val 60000"/>
            <a:gd name="adj2" fmla="val 50000"/>
          </a:avLst>
        </a:prstGeom>
        <a:gradFill rotWithShape="0">
          <a:gsLst>
            <a:gs pos="0">
              <a:schemeClr val="accent3">
                <a:hueOff val="0"/>
                <a:satOff val="0"/>
                <a:lumOff val="0"/>
                <a:alphaOff val="0"/>
                <a:tint val="100000"/>
                <a:shade val="100000"/>
                <a:satMod val="130000"/>
              </a:schemeClr>
            </a:gs>
            <a:gs pos="100000">
              <a:schemeClr val="accent3">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solidFill>
              <a:srgbClr val="000000"/>
            </a:solidFill>
          </a:endParaRPr>
        </a:p>
      </dsp:txBody>
      <dsp:txXfrm>
        <a:off x="4133022" y="2055403"/>
        <a:ext cx="191260" cy="262784"/>
      </dsp:txXfrm>
    </dsp:sp>
    <dsp:sp modelId="{6A95C2CC-8520-0C41-871B-909EE35A124D}">
      <dsp:nvSpPr>
        <dsp:cNvPr id="0" name=""/>
        <dsp:cNvSpPr/>
      </dsp:nvSpPr>
      <dsp:spPr>
        <a:xfrm>
          <a:off x="4488609" y="1248978"/>
          <a:ext cx="1288155" cy="1288155"/>
        </a:xfrm>
        <a:prstGeom prst="ellipse">
          <a:avLst/>
        </a:prstGeom>
        <a:gradFill rotWithShape="0">
          <a:gsLst>
            <a:gs pos="0">
              <a:schemeClr val="accent3">
                <a:hueOff val="0"/>
                <a:satOff val="0"/>
                <a:lumOff val="0"/>
                <a:alphaOff val="0"/>
                <a:tint val="100000"/>
                <a:shade val="100000"/>
                <a:satMod val="130000"/>
              </a:schemeClr>
            </a:gs>
            <a:gs pos="100000">
              <a:schemeClr val="accent3">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a:solidFill>
                <a:srgbClr val="000000"/>
              </a:solidFill>
            </a:rPr>
            <a:t>Lipo-</a:t>
          </a:r>
          <a:br>
            <a:rPr lang="en-US" sz="1400" kern="1200">
              <a:solidFill>
                <a:srgbClr val="000000"/>
              </a:solidFill>
            </a:rPr>
          </a:br>
          <a:r>
            <a:rPr lang="en-US" sz="1400" kern="1200">
              <a:solidFill>
                <a:srgbClr val="000000"/>
              </a:solidFill>
            </a:rPr>
            <a:t>protein apheresis</a:t>
          </a:r>
        </a:p>
      </dsp:txBody>
      <dsp:txXfrm>
        <a:off x="4677255" y="1437624"/>
        <a:ext cx="910863" cy="910863"/>
      </dsp:txXfrm>
    </dsp:sp>
    <dsp:sp modelId="{CAC178E9-5B97-EB4A-A531-58048E3B3B0F}">
      <dsp:nvSpPr>
        <dsp:cNvPr id="0" name=""/>
        <dsp:cNvSpPr/>
      </dsp:nvSpPr>
      <dsp:spPr>
        <a:xfrm rot="3240000">
          <a:off x="3806212" y="2954787"/>
          <a:ext cx="273229" cy="437972"/>
        </a:xfrm>
        <a:prstGeom prst="rightArrow">
          <a:avLst>
            <a:gd name="adj1" fmla="val 60000"/>
            <a:gd name="adj2" fmla="val 50000"/>
          </a:avLst>
        </a:prstGeom>
        <a:gradFill rotWithShape="0">
          <a:gsLst>
            <a:gs pos="0">
              <a:schemeClr val="accent4">
                <a:hueOff val="0"/>
                <a:satOff val="0"/>
                <a:lumOff val="0"/>
                <a:alphaOff val="0"/>
                <a:tint val="100000"/>
                <a:shade val="100000"/>
                <a:satMod val="130000"/>
              </a:schemeClr>
            </a:gs>
            <a:gs pos="100000">
              <a:schemeClr val="accent4">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solidFill>
              <a:srgbClr val="000000"/>
            </a:solidFill>
          </a:endParaRPr>
        </a:p>
      </dsp:txBody>
      <dsp:txXfrm>
        <a:off x="3823106" y="3009224"/>
        <a:ext cx="191260" cy="262784"/>
      </dsp:txXfrm>
    </dsp:sp>
    <dsp:sp modelId="{D7AC5045-1B03-9245-B662-5AF8B940F7F8}">
      <dsp:nvSpPr>
        <dsp:cNvPr id="0" name=""/>
        <dsp:cNvSpPr/>
      </dsp:nvSpPr>
      <dsp:spPr>
        <a:xfrm>
          <a:off x="3833383" y="3265557"/>
          <a:ext cx="1288155" cy="1288155"/>
        </a:xfrm>
        <a:prstGeom prst="ellipse">
          <a:avLst/>
        </a:prstGeom>
        <a:gradFill rotWithShape="0">
          <a:gsLst>
            <a:gs pos="0">
              <a:schemeClr val="accent4">
                <a:hueOff val="0"/>
                <a:satOff val="0"/>
                <a:lumOff val="0"/>
                <a:alphaOff val="0"/>
                <a:tint val="100000"/>
                <a:shade val="100000"/>
                <a:satMod val="130000"/>
              </a:schemeClr>
            </a:gs>
            <a:gs pos="100000">
              <a:schemeClr val="accent4">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a:solidFill>
                <a:srgbClr val="000000"/>
              </a:solidFill>
            </a:rPr>
            <a:t>Lomitapide</a:t>
          </a:r>
        </a:p>
      </dsp:txBody>
      <dsp:txXfrm>
        <a:off x="4022029" y="3454203"/>
        <a:ext cx="910863" cy="910863"/>
      </dsp:txXfrm>
    </dsp:sp>
    <dsp:sp modelId="{CBDA4758-1162-D14E-9604-78876B652085}">
      <dsp:nvSpPr>
        <dsp:cNvPr id="0" name=""/>
        <dsp:cNvSpPr/>
      </dsp:nvSpPr>
      <dsp:spPr>
        <a:xfrm rot="7560000">
          <a:off x="2755125" y="2954787"/>
          <a:ext cx="273229" cy="437972"/>
        </a:xfrm>
        <a:prstGeom prst="rightArrow">
          <a:avLst>
            <a:gd name="adj1" fmla="val 60000"/>
            <a:gd name="adj2" fmla="val 50000"/>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US" sz="1800" kern="1200"/>
        </a:p>
      </dsp:txBody>
      <dsp:txXfrm rot="10800000">
        <a:off x="2820200" y="3009224"/>
        <a:ext cx="191260" cy="262784"/>
      </dsp:txXfrm>
    </dsp:sp>
    <dsp:sp modelId="{1BAC755B-5E7E-1242-B2F2-04DC904DCD09}">
      <dsp:nvSpPr>
        <dsp:cNvPr id="0" name=""/>
        <dsp:cNvSpPr/>
      </dsp:nvSpPr>
      <dsp:spPr>
        <a:xfrm>
          <a:off x="1713027" y="3265557"/>
          <a:ext cx="1288155" cy="1288155"/>
        </a:xfrm>
        <a:prstGeom prst="ellipse">
          <a:avLst/>
        </a:prstGeom>
        <a:noFill/>
        <a:ln w="28575" cmpd="sng">
          <a:solidFill>
            <a:schemeClr val="tx1"/>
          </a:solidFill>
          <a:prstDash val="sysDash"/>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a:solidFill>
                <a:schemeClr val="tx1"/>
              </a:solidFill>
            </a:rPr>
            <a:t>Mipo-mersen</a:t>
          </a:r>
        </a:p>
      </dsp:txBody>
      <dsp:txXfrm>
        <a:off x="1901673" y="3454203"/>
        <a:ext cx="910863" cy="910863"/>
      </dsp:txXfrm>
    </dsp:sp>
    <dsp:sp modelId="{D9F266F2-D58B-D34F-ACA2-3CA642089958}">
      <dsp:nvSpPr>
        <dsp:cNvPr id="0" name=""/>
        <dsp:cNvSpPr/>
      </dsp:nvSpPr>
      <dsp:spPr>
        <a:xfrm rot="11880000">
          <a:off x="2430321" y="1955144"/>
          <a:ext cx="273229" cy="437972"/>
        </a:xfrm>
        <a:prstGeom prst="rightArrow">
          <a:avLst>
            <a:gd name="adj1" fmla="val 60000"/>
            <a:gd name="adj2" fmla="val 50000"/>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US" sz="2000" kern="1200"/>
        </a:p>
      </dsp:txBody>
      <dsp:txXfrm rot="10800000">
        <a:off x="2510284" y="2055403"/>
        <a:ext cx="191260" cy="262784"/>
      </dsp:txXfrm>
    </dsp:sp>
    <dsp:sp modelId="{73DC0874-E27E-6C44-BDE8-9A54244A057D}">
      <dsp:nvSpPr>
        <dsp:cNvPr id="0" name=""/>
        <dsp:cNvSpPr/>
      </dsp:nvSpPr>
      <dsp:spPr>
        <a:xfrm>
          <a:off x="1057801" y="1248978"/>
          <a:ext cx="1288155" cy="1288155"/>
        </a:xfrm>
        <a:prstGeom prst="ellipse">
          <a:avLst/>
        </a:prstGeom>
        <a:noFill/>
        <a:ln w="28575" cmpd="sng">
          <a:solidFill>
            <a:schemeClr val="tx1"/>
          </a:solidFill>
          <a:prstDash val="sysDash"/>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a:solidFill>
                <a:schemeClr val="tx1"/>
              </a:solidFill>
            </a:rPr>
            <a:t>PCSK9 inhibitors</a:t>
          </a:r>
        </a:p>
      </dsp:txBody>
      <dsp:txXfrm>
        <a:off x="1246447" y="1437624"/>
        <a:ext cx="910863" cy="9108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9.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3.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67.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68.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83.e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image" Target="../media/image84.png"/></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8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C0BA34-F9F8-4CA7-A957-E66F828D5DC5}" type="datetimeFigureOut">
              <a:rPr lang="it-IT" smtClean="0"/>
              <a:t>07/04/2017</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88E7CB2-897D-43D2-BC43-D88103B65301}" type="slidenum">
              <a:rPr lang="it-IT" smtClean="0"/>
              <a:t>‹N›</a:t>
            </a:fld>
            <a:endParaRPr lang="it-IT"/>
          </a:p>
        </p:txBody>
      </p:sp>
    </p:spTree>
    <p:extLst>
      <p:ext uri="{BB962C8B-B14F-4D97-AF65-F5344CB8AC3E}">
        <p14:creationId xmlns:p14="http://schemas.microsoft.com/office/powerpoint/2010/main" val="19623213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82B1C0-1219-4CDF-8BF5-69305612CAFA}" type="slidenum">
              <a:rPr lang="en-US" altLang="it-IT"/>
              <a:pPr/>
              <a:t>3</a:t>
            </a:fld>
            <a:endParaRPr lang="en-US" altLang="it-IT"/>
          </a:p>
        </p:txBody>
      </p:sp>
      <p:sp>
        <p:nvSpPr>
          <p:cNvPr id="120834" name="Rectangle 2"/>
          <p:cNvSpPr>
            <a:spLocks noGrp="1" noRot="1" noChangeAspect="1" noChangeArrowheads="1" noTextEdit="1"/>
          </p:cNvSpPr>
          <p:nvPr>
            <p:ph type="sldImg"/>
          </p:nvPr>
        </p:nvSpPr>
        <p:spPr>
          <a:ln/>
        </p:spPr>
      </p:sp>
      <p:sp>
        <p:nvSpPr>
          <p:cNvPr id="120835" name="Rectangle 3"/>
          <p:cNvSpPr>
            <a:spLocks noGrp="1" noChangeArrowheads="1"/>
          </p:cNvSpPr>
          <p:nvPr>
            <p:ph type="body" idx="1"/>
          </p:nvPr>
        </p:nvSpPr>
        <p:spPr>
          <a:xfrm>
            <a:off x="914400" y="4343400"/>
            <a:ext cx="5029200" cy="4114800"/>
          </a:xfrm>
        </p:spPr>
        <p:txBody>
          <a:bodyPr/>
          <a:lstStyle/>
          <a:p>
            <a:endParaRPr lang="it-IT" altLang="it-IT"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A2774B-CCF3-444D-A1A7-DAFC67916CEE}" type="slidenum">
              <a:rPr lang="en-US" altLang="it-IT"/>
              <a:pPr/>
              <a:t>4</a:t>
            </a:fld>
            <a:endParaRPr lang="en-US" altLang="it-IT"/>
          </a:p>
        </p:txBody>
      </p:sp>
      <p:sp>
        <p:nvSpPr>
          <p:cNvPr id="122882" name="Rectangle 2"/>
          <p:cNvSpPr>
            <a:spLocks noGrp="1" noRot="1" noChangeAspect="1" noChangeArrowheads="1" noTextEdit="1"/>
          </p:cNvSpPr>
          <p:nvPr>
            <p:ph type="sldImg"/>
          </p:nvPr>
        </p:nvSpPr>
        <p:spPr>
          <a:ln/>
        </p:spPr>
      </p:sp>
      <p:sp>
        <p:nvSpPr>
          <p:cNvPr id="122883" name="Rectangle 3"/>
          <p:cNvSpPr>
            <a:spLocks noGrp="1" noChangeArrowheads="1"/>
          </p:cNvSpPr>
          <p:nvPr>
            <p:ph type="body" idx="1"/>
          </p:nvPr>
        </p:nvSpPr>
        <p:spPr>
          <a:xfrm>
            <a:off x="914400" y="4343400"/>
            <a:ext cx="5029200" cy="4114800"/>
          </a:xfrm>
        </p:spPr>
        <p:txBody>
          <a:bodyPr/>
          <a:lstStyle/>
          <a:p>
            <a:endParaRPr lang="it-IT" altLang="it-IT"/>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75FB5B-BA6C-4BFA-9CF6-F9420781BAA8}" type="slidenum">
              <a:rPr lang="en-US" altLang="it-IT"/>
              <a:pPr/>
              <a:t>5</a:t>
            </a:fld>
            <a:endParaRPr lang="en-US" altLang="it-IT"/>
          </a:p>
        </p:txBody>
      </p:sp>
      <p:sp>
        <p:nvSpPr>
          <p:cNvPr id="126978" name="Rectangle 2"/>
          <p:cNvSpPr>
            <a:spLocks noGrp="1" noRot="1" noChangeAspect="1" noChangeArrowheads="1" noTextEdit="1"/>
          </p:cNvSpPr>
          <p:nvPr>
            <p:ph type="sldImg"/>
          </p:nvPr>
        </p:nvSpPr>
        <p:spPr>
          <a:ln/>
        </p:spPr>
      </p:sp>
      <p:sp>
        <p:nvSpPr>
          <p:cNvPr id="126979" name="Rectangle 3"/>
          <p:cNvSpPr>
            <a:spLocks noGrp="1" noChangeArrowheads="1"/>
          </p:cNvSpPr>
          <p:nvPr>
            <p:ph type="body" idx="1"/>
          </p:nvPr>
        </p:nvSpPr>
        <p:spPr>
          <a:xfrm>
            <a:off x="914400" y="4343400"/>
            <a:ext cx="5029200" cy="4114800"/>
          </a:xfrm>
        </p:spPr>
        <p:txBody>
          <a:bodyPr/>
          <a:lstStyle/>
          <a:p>
            <a:endParaRPr lang="it-IT" altLang="it-IT"/>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fld id="{83656DA5-36A3-4404-A92F-62C468C437A8}" type="slidenum">
              <a:rPr kumimoji="0" lang="en-US" altLang="it-IT" sz="1200" b="0">
                <a:solidFill>
                  <a:prstClr val="black"/>
                </a:solidFill>
                <a:latin typeface="Times New Roman" pitchFamily="18" charset="0"/>
              </a:rPr>
              <a:pPr/>
              <a:t>15</a:t>
            </a:fld>
            <a:endParaRPr kumimoji="0" lang="en-US" altLang="it-IT" sz="1200" b="0">
              <a:solidFill>
                <a:prstClr val="black"/>
              </a:solidFill>
              <a:latin typeface="Times New Roman" pitchFamily="18" charset="0"/>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it-IT" smtClean="0"/>
              <a:t>We have much evidence now that there is development of atherosclerosis beginning in infancy.  From the Bogalusa Heart Study, we have overwhelming proof that fatty streaks form in infancy, followed by fibrous plaques, and eventually full blown atherosclerosis.  The rates at which this occurs depend on risk factors such as obesity, physical inactivity, hypertension, diabetes,hypercholesterolemia, smoking and of course family history, racial group and socioeconomic factors.</a:t>
            </a:r>
          </a:p>
          <a:p>
            <a:r>
              <a:rPr kumimoji="0" lang="en-US" altLang="en-US" sz="1000" smtClean="0"/>
              <a:t>Berenson et al. </a:t>
            </a:r>
            <a:r>
              <a:rPr kumimoji="0" lang="en-US" altLang="en-US" sz="1000" i="1" smtClean="0"/>
              <a:t>N Engl J Med </a:t>
            </a:r>
            <a:r>
              <a:rPr kumimoji="0" lang="en-US" altLang="en-US" sz="1000" smtClean="0"/>
              <a:t>1998; 338:1650-56.</a:t>
            </a:r>
          </a:p>
          <a:p>
            <a:endParaRPr lang="en-US" altLang="it-IT"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E88E7CB2-897D-43D2-BC43-D88103B65301}" type="slidenum">
              <a:rPr lang="it-IT" smtClean="0"/>
              <a:t>25</a:t>
            </a:fld>
            <a:endParaRPr lang="it-IT"/>
          </a:p>
        </p:txBody>
      </p:sp>
    </p:spTree>
    <p:extLst>
      <p:ext uri="{BB962C8B-B14F-4D97-AF65-F5344CB8AC3E}">
        <p14:creationId xmlns:p14="http://schemas.microsoft.com/office/powerpoint/2010/main" val="12407197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p:txBody>
          <a:bodyPr/>
          <a:lstStyle>
            <a:lvl1pPr eaLnBrk="0" hangingPunct="0">
              <a:spcBef>
                <a:spcPct val="30000"/>
              </a:spcBef>
              <a:defRPr sz="1200">
                <a:solidFill>
                  <a:schemeClr val="tx1"/>
                </a:solidFill>
                <a:latin typeface="Arial" charset="0"/>
              </a:defRPr>
            </a:lvl1pPr>
            <a:lvl2pPr marL="742909" indent="-285734" eaLnBrk="0" hangingPunct="0">
              <a:spcBef>
                <a:spcPct val="30000"/>
              </a:spcBef>
              <a:defRPr sz="1200">
                <a:solidFill>
                  <a:schemeClr val="tx1"/>
                </a:solidFill>
                <a:latin typeface="Arial" charset="0"/>
              </a:defRPr>
            </a:lvl2pPr>
            <a:lvl3pPr marL="1142937" indent="-228587" eaLnBrk="0" hangingPunct="0">
              <a:spcBef>
                <a:spcPct val="30000"/>
              </a:spcBef>
              <a:defRPr sz="1200">
                <a:solidFill>
                  <a:schemeClr val="tx1"/>
                </a:solidFill>
                <a:latin typeface="Arial" charset="0"/>
              </a:defRPr>
            </a:lvl3pPr>
            <a:lvl4pPr marL="1600112" indent="-228587" eaLnBrk="0" hangingPunct="0">
              <a:spcBef>
                <a:spcPct val="30000"/>
              </a:spcBef>
              <a:defRPr sz="1200">
                <a:solidFill>
                  <a:schemeClr val="tx1"/>
                </a:solidFill>
                <a:latin typeface="Arial" charset="0"/>
              </a:defRPr>
            </a:lvl4pPr>
            <a:lvl5pPr marL="2057287" indent="-228587" eaLnBrk="0" hangingPunct="0">
              <a:spcBef>
                <a:spcPct val="30000"/>
              </a:spcBef>
              <a:defRPr sz="1200">
                <a:solidFill>
                  <a:schemeClr val="tx1"/>
                </a:solidFill>
                <a:latin typeface="Arial" charset="0"/>
              </a:defRPr>
            </a:lvl5pPr>
            <a:lvl6pPr marL="2514461" indent="-228587" eaLnBrk="0" fontAlgn="base" hangingPunct="0">
              <a:spcBef>
                <a:spcPct val="30000"/>
              </a:spcBef>
              <a:spcAft>
                <a:spcPct val="0"/>
              </a:spcAft>
              <a:defRPr sz="1200">
                <a:solidFill>
                  <a:schemeClr val="tx1"/>
                </a:solidFill>
                <a:latin typeface="Arial" charset="0"/>
              </a:defRPr>
            </a:lvl6pPr>
            <a:lvl7pPr marL="2971635" indent="-228587" eaLnBrk="0" fontAlgn="base" hangingPunct="0">
              <a:spcBef>
                <a:spcPct val="30000"/>
              </a:spcBef>
              <a:spcAft>
                <a:spcPct val="0"/>
              </a:spcAft>
              <a:defRPr sz="1200">
                <a:solidFill>
                  <a:schemeClr val="tx1"/>
                </a:solidFill>
                <a:latin typeface="Arial" charset="0"/>
              </a:defRPr>
            </a:lvl7pPr>
            <a:lvl8pPr marL="3428810" indent="-228587" eaLnBrk="0" fontAlgn="base" hangingPunct="0">
              <a:spcBef>
                <a:spcPct val="30000"/>
              </a:spcBef>
              <a:spcAft>
                <a:spcPct val="0"/>
              </a:spcAft>
              <a:defRPr sz="1200">
                <a:solidFill>
                  <a:schemeClr val="tx1"/>
                </a:solidFill>
                <a:latin typeface="Arial" charset="0"/>
              </a:defRPr>
            </a:lvl8pPr>
            <a:lvl9pPr marL="3885985" indent="-228587" eaLnBrk="0" fontAlgn="base" hangingPunct="0">
              <a:spcBef>
                <a:spcPct val="30000"/>
              </a:spcBef>
              <a:spcAft>
                <a:spcPct val="0"/>
              </a:spcAft>
              <a:defRPr sz="1200">
                <a:solidFill>
                  <a:schemeClr val="tx1"/>
                </a:solidFill>
                <a:latin typeface="Arial" charset="0"/>
              </a:defRPr>
            </a:lvl9pPr>
          </a:lstStyle>
          <a:p>
            <a:pPr eaLnBrk="1" hangingPunct="1">
              <a:spcBef>
                <a:spcPct val="0"/>
              </a:spcBef>
              <a:defRPr/>
            </a:pPr>
            <a:fld id="{EE39FC45-9A29-47DC-907D-2FF1489EBF21}" type="slidenum">
              <a:rPr lang="it-IT" altLang="it-IT">
                <a:solidFill>
                  <a:prstClr val="black"/>
                </a:solidFill>
              </a:rPr>
              <a:pPr eaLnBrk="1" hangingPunct="1">
                <a:spcBef>
                  <a:spcPct val="0"/>
                </a:spcBef>
                <a:defRPr/>
              </a:pPr>
              <a:t>27</a:t>
            </a:fld>
            <a:endParaRPr lang="it-IT" altLang="it-IT">
              <a:solidFill>
                <a:prstClr val="black"/>
              </a:solidFill>
            </a:endParaRPr>
          </a:p>
        </p:txBody>
      </p:sp>
      <p:sp>
        <p:nvSpPr>
          <p:cNvPr id="137219" name="Rectangle 2"/>
          <p:cNvSpPr>
            <a:spLocks noGrp="1" noRot="1" noChangeAspect="1" noChangeArrowheads="1" noTextEdit="1"/>
          </p:cNvSpPr>
          <p:nvPr>
            <p:ph type="sldImg"/>
          </p:nvPr>
        </p:nvSpPr>
        <p:spPr>
          <a:ln/>
        </p:spPr>
      </p:sp>
      <p:sp>
        <p:nvSpPr>
          <p:cNvPr id="1372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it-IT" b="1" smtClean="0">
                <a:solidFill>
                  <a:srgbClr val="FF0000"/>
                </a:solidFill>
                <a:sym typeface="Webdings" pitchFamily="18" charset="2"/>
              </a:rPr>
              <a:t>†</a:t>
            </a:r>
            <a:endParaRPr lang="it-IT" altLang="it-IT" b="1" smtClean="0">
              <a:solidFill>
                <a:srgbClr val="FF0000"/>
              </a:solidFill>
              <a:sym typeface="Webdings" pitchFamily="18" charset="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Slide Image Placeholder 1"/>
          <p:cNvSpPr>
            <a:spLocks noGrp="1" noRot="1" noChangeAspect="1" noTextEdit="1"/>
          </p:cNvSpPr>
          <p:nvPr>
            <p:ph type="sldImg"/>
          </p:nvPr>
        </p:nvSpPr>
        <p:spPr>
          <a:ln/>
        </p:spPr>
      </p:sp>
      <p:sp>
        <p:nvSpPr>
          <p:cNvPr id="235523" name="Notes Placeholder 2"/>
          <p:cNvSpPr>
            <a:spLocks noGrp="1"/>
          </p:cNvSpPr>
          <p:nvPr>
            <p:ph type="body" idx="1"/>
          </p:nvPr>
        </p:nvSpPr>
        <p:spPr>
          <a:noFill/>
        </p:spPr>
        <p:txBody>
          <a:bodyPr/>
          <a:lstStyle/>
          <a:p>
            <a:pPr eaLnBrk="1" hangingPunct="1"/>
            <a:r>
              <a:rPr lang="en-US" altLang="it-IT" smtClean="0">
                <a:latin typeface="Arial" pitchFamily="34" charset="0"/>
              </a:rPr>
              <a:t>Describe the average patient referred for apheresis, (on statins and ezetimibe and referred as LDL-C remains high) with some example patients to demonstrate how bad the situation can get (late referral, established CVD).		</a:t>
            </a:r>
          </a:p>
        </p:txBody>
      </p:sp>
      <p:sp>
        <p:nvSpPr>
          <p:cNvPr id="235524" name="Slide Number Placeholder 3"/>
          <p:cNvSpPr>
            <a:spLocks noGrp="1"/>
          </p:cNvSpPr>
          <p:nvPr>
            <p:ph type="sldNum" sz="quarter" idx="5"/>
          </p:nvPr>
        </p:nvSpPr>
        <p:spPr>
          <a:noFill/>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C7D93BE2-1AC2-409C-9B07-55E23DB58813}" type="slidenum">
              <a:rPr lang="en-US" altLang="it-IT">
                <a:solidFill>
                  <a:srgbClr val="000000"/>
                </a:solidFill>
              </a:rPr>
              <a:pPr eaLnBrk="1" hangingPunct="1">
                <a:spcBef>
                  <a:spcPct val="0"/>
                </a:spcBef>
              </a:pPr>
              <a:t>28</a:t>
            </a:fld>
            <a:endParaRPr lang="en-US" altLang="it-IT">
              <a:solidFill>
                <a:srgbClr val="000000"/>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8227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latin typeface="Calibri" charset="0"/>
            </a:endParaRPr>
          </a:p>
        </p:txBody>
      </p:sp>
      <p:sp>
        <p:nvSpPr>
          <p:cNvPr id="18227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ヒラギノ角ゴ Pro W3" charset="0"/>
                <a:cs typeface="ヒラギノ角ゴ Pro W3" charset="0"/>
              </a:defRPr>
            </a:lvl1pPr>
            <a:lvl2pPr marL="742950" indent="-285750" eaLnBrk="0" hangingPunct="0">
              <a:defRPr sz="2400">
                <a:solidFill>
                  <a:schemeClr val="tx1"/>
                </a:solidFill>
                <a:latin typeface="Arial" charset="0"/>
                <a:ea typeface="ヒラギノ角ゴ Pro W3" charset="0"/>
                <a:cs typeface="ヒラギノ角ゴ Pro W3" charset="0"/>
              </a:defRPr>
            </a:lvl2pPr>
            <a:lvl3pPr marL="1143000" indent="-228600" eaLnBrk="0" hangingPunct="0">
              <a:defRPr sz="2400">
                <a:solidFill>
                  <a:schemeClr val="tx1"/>
                </a:solidFill>
                <a:latin typeface="Arial" charset="0"/>
                <a:ea typeface="ヒラギノ角ゴ Pro W3" charset="0"/>
                <a:cs typeface="ヒラギノ角ゴ Pro W3" charset="0"/>
              </a:defRPr>
            </a:lvl3pPr>
            <a:lvl4pPr marL="1600200" indent="-228600" eaLnBrk="0" hangingPunct="0">
              <a:defRPr sz="2400">
                <a:solidFill>
                  <a:schemeClr val="tx1"/>
                </a:solidFill>
                <a:latin typeface="Arial" charset="0"/>
                <a:ea typeface="ヒラギノ角ゴ Pro W3" charset="0"/>
                <a:cs typeface="ヒラギノ角ゴ Pro W3" charset="0"/>
              </a:defRPr>
            </a:lvl4pPr>
            <a:lvl5pPr marL="2057400" indent="-228600" eaLnBrk="0" hangingPunct="0">
              <a:defRPr sz="2400">
                <a:solidFill>
                  <a:schemeClr val="tx1"/>
                </a:solidFill>
                <a:latin typeface="Arial" charset="0"/>
                <a:ea typeface="ヒラギノ角ゴ Pro W3" charset="0"/>
                <a:cs typeface="ヒラギノ角ゴ Pro W3" charset="0"/>
              </a:defRPr>
            </a:lvl5pPr>
            <a:lvl6pPr marL="25146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6pPr>
            <a:lvl7pPr marL="29718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7pPr>
            <a:lvl8pPr marL="34290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8pPr>
            <a:lvl9pPr marL="38862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9pPr>
          </a:lstStyle>
          <a:p>
            <a:pPr eaLnBrk="1" hangingPunct="1"/>
            <a:fld id="{79F53655-CA4D-6A49-AF90-1E66C9851DFB}" type="slidenum">
              <a:rPr lang="en-US" sz="1200">
                <a:solidFill>
                  <a:prstClr val="black"/>
                </a:solidFill>
                <a:latin typeface="Calibri" charset="0"/>
              </a:rPr>
              <a:pPr eaLnBrk="1" hangingPunct="1"/>
              <a:t>29</a:t>
            </a:fld>
            <a:endParaRPr lang="en-US" sz="1200">
              <a:solidFill>
                <a:prstClr val="black"/>
              </a:solidFill>
              <a:latin typeface="Calibri"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itchFamily="34" charset="0"/>
              </a:defRPr>
            </a:lvl1pPr>
            <a:lvl2pPr marL="755650" indent="-290513" eaLnBrk="0" hangingPunct="0">
              <a:spcBef>
                <a:spcPct val="30000"/>
              </a:spcBef>
              <a:defRPr sz="1200">
                <a:solidFill>
                  <a:schemeClr val="tx1"/>
                </a:solidFill>
                <a:latin typeface="Arial" pitchFamily="34" charset="0"/>
              </a:defRPr>
            </a:lvl2pPr>
            <a:lvl3pPr marL="1163638" indent="-231775" eaLnBrk="0" hangingPunct="0">
              <a:spcBef>
                <a:spcPct val="30000"/>
              </a:spcBef>
              <a:defRPr sz="1200">
                <a:solidFill>
                  <a:schemeClr val="tx1"/>
                </a:solidFill>
                <a:latin typeface="Arial" pitchFamily="34" charset="0"/>
              </a:defRPr>
            </a:lvl3pPr>
            <a:lvl4pPr marL="1630363" indent="-231775" eaLnBrk="0" hangingPunct="0">
              <a:spcBef>
                <a:spcPct val="30000"/>
              </a:spcBef>
              <a:defRPr sz="1200">
                <a:solidFill>
                  <a:schemeClr val="tx1"/>
                </a:solidFill>
                <a:latin typeface="Arial" pitchFamily="34" charset="0"/>
              </a:defRPr>
            </a:lvl4pPr>
            <a:lvl5pPr marL="2095500" indent="-231775" eaLnBrk="0" hangingPunct="0">
              <a:spcBef>
                <a:spcPct val="30000"/>
              </a:spcBef>
              <a:defRPr sz="1200">
                <a:solidFill>
                  <a:schemeClr val="tx1"/>
                </a:solidFill>
                <a:latin typeface="Arial" pitchFamily="34" charset="0"/>
              </a:defRPr>
            </a:lvl5pPr>
            <a:lvl6pPr marL="2552700" indent="-231775" eaLnBrk="0" fontAlgn="base" hangingPunct="0">
              <a:spcBef>
                <a:spcPct val="30000"/>
              </a:spcBef>
              <a:spcAft>
                <a:spcPct val="0"/>
              </a:spcAft>
              <a:defRPr sz="1200">
                <a:solidFill>
                  <a:schemeClr val="tx1"/>
                </a:solidFill>
                <a:latin typeface="Arial" pitchFamily="34" charset="0"/>
              </a:defRPr>
            </a:lvl6pPr>
            <a:lvl7pPr marL="3009900" indent="-231775" eaLnBrk="0" fontAlgn="base" hangingPunct="0">
              <a:spcBef>
                <a:spcPct val="30000"/>
              </a:spcBef>
              <a:spcAft>
                <a:spcPct val="0"/>
              </a:spcAft>
              <a:defRPr sz="1200">
                <a:solidFill>
                  <a:schemeClr val="tx1"/>
                </a:solidFill>
                <a:latin typeface="Arial" pitchFamily="34" charset="0"/>
              </a:defRPr>
            </a:lvl7pPr>
            <a:lvl8pPr marL="3467100" indent="-231775" eaLnBrk="0" fontAlgn="base" hangingPunct="0">
              <a:spcBef>
                <a:spcPct val="30000"/>
              </a:spcBef>
              <a:spcAft>
                <a:spcPct val="0"/>
              </a:spcAft>
              <a:defRPr sz="1200">
                <a:solidFill>
                  <a:schemeClr val="tx1"/>
                </a:solidFill>
                <a:latin typeface="Arial" pitchFamily="34" charset="0"/>
              </a:defRPr>
            </a:lvl8pPr>
            <a:lvl9pPr marL="3924300" indent="-231775"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795A1264-ED6F-4700-8718-9A1ABAA86C63}" type="slidenum">
              <a:rPr lang="it-IT" altLang="it-IT">
                <a:solidFill>
                  <a:srgbClr val="000000"/>
                </a:solidFill>
              </a:rPr>
              <a:pPr eaLnBrk="1" hangingPunct="1">
                <a:spcBef>
                  <a:spcPct val="0"/>
                </a:spcBef>
              </a:pPr>
              <a:t>38</a:t>
            </a:fld>
            <a:endParaRPr lang="it-IT" altLang="it-IT">
              <a:solidFill>
                <a:srgbClr val="000000"/>
              </a:solidFill>
            </a:endParaRPr>
          </a:p>
        </p:txBody>
      </p:sp>
      <p:sp>
        <p:nvSpPr>
          <p:cNvPr id="232451" name="Segnaposto immagine diapositiva 1"/>
          <p:cNvSpPr>
            <a:spLocks noGrp="1" noRot="1" noChangeAspect="1" noTextEdit="1"/>
          </p:cNvSpPr>
          <p:nvPr>
            <p:ph type="sldImg"/>
          </p:nvPr>
        </p:nvSpPr>
        <p:spPr>
          <a:ln/>
        </p:spPr>
      </p:sp>
      <p:sp>
        <p:nvSpPr>
          <p:cNvPr id="232452" name="Segnaposto note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smtClean="0">
              <a:latin typeface="Arial" pitchFamily="34" charset="0"/>
            </a:endParaRPr>
          </a:p>
        </p:txBody>
      </p:sp>
      <p:sp>
        <p:nvSpPr>
          <p:cNvPr id="232453" name="Segnaposto numero diapositiva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7" tIns="46589" rIns="93177" bIns="46589" anchor="b"/>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algn="r" eaLnBrk="1" fontAlgn="base" hangingPunct="1">
              <a:spcBef>
                <a:spcPct val="0"/>
              </a:spcBef>
              <a:spcAft>
                <a:spcPct val="0"/>
              </a:spcAft>
            </a:pPr>
            <a:fld id="{58FCF441-8CCA-48EF-938C-F4CB72C9DA33}" type="slidenum">
              <a:rPr lang="it-IT" altLang="it-IT" smtClean="0">
                <a:solidFill>
                  <a:srgbClr val="000000"/>
                </a:solidFill>
                <a:cs typeface="Arial" pitchFamily="34" charset="0"/>
              </a:rPr>
              <a:pPr algn="r" eaLnBrk="1" fontAlgn="base" hangingPunct="1">
                <a:spcBef>
                  <a:spcPct val="0"/>
                </a:spcBef>
                <a:spcAft>
                  <a:spcPct val="0"/>
                </a:spcAft>
              </a:pPr>
              <a:t>38</a:t>
            </a:fld>
            <a:endParaRPr lang="it-IT" altLang="it-IT" smtClean="0">
              <a:solidFill>
                <a:srgbClr val="000000"/>
              </a:solidFill>
              <a:cs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Segnaposto immagine diapositiva 1"/>
          <p:cNvSpPr>
            <a:spLocks noGrp="1" noRot="1" noChangeAspect="1" noTextEdit="1"/>
          </p:cNvSpPr>
          <p:nvPr>
            <p:ph type="sldImg"/>
          </p:nvPr>
        </p:nvSpPr>
        <p:spPr>
          <a:xfrm>
            <a:off x="1143000" y="684213"/>
            <a:ext cx="4572000" cy="3430587"/>
          </a:xfrm>
          <a:ln/>
        </p:spPr>
      </p:sp>
      <p:sp>
        <p:nvSpPr>
          <p:cNvPr id="234499" name="Segnaposto note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t-IT" altLang="it-IT" smtClean="0">
              <a:latin typeface="Arial" pitchFamily="34" charset="0"/>
            </a:endParaRPr>
          </a:p>
        </p:txBody>
      </p:sp>
      <p:sp>
        <p:nvSpPr>
          <p:cNvPr id="234500" name="Segnaposto numero diapositiva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6196952E-363C-4F8D-A764-FB4991209E99}" type="slidenum">
              <a:rPr lang="it-IT" altLang="it-IT">
                <a:solidFill>
                  <a:srgbClr val="000000"/>
                </a:solidFill>
                <a:latin typeface="Calibri" pitchFamily="34" charset="0"/>
              </a:rPr>
              <a:pPr eaLnBrk="1" hangingPunct="1">
                <a:spcBef>
                  <a:spcPct val="0"/>
                </a:spcBef>
              </a:pPr>
              <a:t>39</a:t>
            </a:fld>
            <a:endParaRPr lang="it-IT" altLang="it-IT">
              <a:solidFill>
                <a:srgbClr val="000000"/>
              </a:solidFill>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EA5D6181-49BD-4C7D-A117-2EC1AC349B4B}" type="slidenum">
              <a:rPr lang="it-IT" altLang="it-IT">
                <a:solidFill>
                  <a:srgbClr val="000000"/>
                </a:solidFill>
                <a:latin typeface="Calibri" pitchFamily="34" charset="0"/>
              </a:rPr>
              <a:pPr eaLnBrk="1" hangingPunct="1">
                <a:spcBef>
                  <a:spcPct val="0"/>
                </a:spcBef>
              </a:pPr>
              <a:t>41</a:t>
            </a:fld>
            <a:endParaRPr lang="it-IT" altLang="it-IT">
              <a:solidFill>
                <a:srgbClr val="000000"/>
              </a:solidFill>
              <a:latin typeface="Calibri" pitchFamily="34" charset="0"/>
            </a:endParaRPr>
          </a:p>
        </p:txBody>
      </p:sp>
      <p:sp>
        <p:nvSpPr>
          <p:cNvPr id="233475" name="Rectangle 2"/>
          <p:cNvSpPr>
            <a:spLocks noGrp="1" noRot="1" noChangeAspect="1" noChangeArrowheads="1" noTextEdit="1"/>
          </p:cNvSpPr>
          <p:nvPr>
            <p:ph type="sldImg"/>
          </p:nvPr>
        </p:nvSpPr>
        <p:spPr>
          <a:xfrm>
            <a:off x="1143000" y="684213"/>
            <a:ext cx="4572000" cy="3430587"/>
          </a:xfrm>
          <a:ln/>
        </p:spPr>
      </p:sp>
      <p:sp>
        <p:nvSpPr>
          <p:cNvPr id="23347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it-IT" altLang="it-IT" sz="2000" i="1" smtClean="0">
                <a:solidFill>
                  <a:schemeClr val="bg1"/>
                </a:solidFill>
                <a:latin typeface="Arial" pitchFamily="34" charset="0"/>
              </a:rPr>
              <a:t>RCA CALCIFIED ANEURYSM WITH ASSOCIATED MODERATE STENOSIS (arrow)</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Slide Image Placeholder 1"/>
          <p:cNvSpPr>
            <a:spLocks noGrp="1" noRot="1" noChangeAspect="1" noTextEdit="1"/>
          </p:cNvSpPr>
          <p:nvPr>
            <p:ph type="sldImg"/>
          </p:nvPr>
        </p:nvSpPr>
        <p:spPr>
          <a:ln/>
        </p:spPr>
      </p:sp>
      <p:sp>
        <p:nvSpPr>
          <p:cNvPr id="236547" name="Notes Placeholder 2"/>
          <p:cNvSpPr>
            <a:spLocks noGrp="1"/>
          </p:cNvSpPr>
          <p:nvPr>
            <p:ph type="body" idx="1"/>
          </p:nvPr>
        </p:nvSpPr>
        <p:spPr>
          <a:noFill/>
        </p:spPr>
        <p:txBody>
          <a:bodyPr/>
          <a:lstStyle/>
          <a:p>
            <a:pPr eaLnBrk="1" hangingPunct="1"/>
            <a:r>
              <a:rPr lang="en-US" altLang="it-IT" smtClean="0">
                <a:latin typeface="Arial" pitchFamily="34" charset="0"/>
              </a:rPr>
              <a:t>Show the outcomes of apheresis (lipid-lowering, but that levels rebound and the treatment needs to be repeated).  Show the LDL-C profiles of 1–2 patient cases. Highlight the interval mean and how long the patients stays above target.		</a:t>
            </a:r>
          </a:p>
        </p:txBody>
      </p:sp>
      <p:sp>
        <p:nvSpPr>
          <p:cNvPr id="236548" name="Slide Number Placeholder 3"/>
          <p:cNvSpPr>
            <a:spLocks noGrp="1"/>
          </p:cNvSpPr>
          <p:nvPr>
            <p:ph type="sldNum" sz="quarter" idx="5"/>
          </p:nvPr>
        </p:nvSpPr>
        <p:spPr>
          <a:noFill/>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4AC27C5A-D0E8-4B14-990B-58DAF9E085E4}" type="slidenum">
              <a:rPr lang="en-US" altLang="it-IT">
                <a:solidFill>
                  <a:srgbClr val="000000"/>
                </a:solidFill>
              </a:rPr>
              <a:pPr eaLnBrk="1" hangingPunct="1">
                <a:spcBef>
                  <a:spcPct val="0"/>
                </a:spcBef>
              </a:pPr>
              <a:t>42</a:t>
            </a:fld>
            <a:endParaRPr lang="en-US" altLang="it-IT">
              <a:solidFill>
                <a:srgbClr val="000000"/>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41B913-2451-40EE-B3D6-1A800E816ABE}" type="slidenum">
              <a:rPr lang="en-US" smtClean="0">
                <a:solidFill>
                  <a:prstClr val="white"/>
                </a:solidFill>
              </a:rPr>
              <a:pPr/>
              <a:t>47</a:t>
            </a:fld>
            <a:endParaRPr lang="en-US" dirty="0">
              <a:solidFill>
                <a:prstClr val="white"/>
              </a:solidFill>
            </a:endParaRPr>
          </a:p>
        </p:txBody>
      </p:sp>
    </p:spTree>
    <p:extLst>
      <p:ext uri="{BB962C8B-B14F-4D97-AF65-F5344CB8AC3E}">
        <p14:creationId xmlns:p14="http://schemas.microsoft.com/office/powerpoint/2010/main" val="2796768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Segnaposto immagine diapositiva 1"/>
          <p:cNvSpPr>
            <a:spLocks noGrp="1" noRot="1" noChangeAspect="1" noTextEdit="1"/>
          </p:cNvSpPr>
          <p:nvPr>
            <p:ph type="sldImg"/>
          </p:nvPr>
        </p:nvSpPr>
        <p:spPr>
          <a:ln/>
        </p:spPr>
      </p:sp>
      <p:sp>
        <p:nvSpPr>
          <p:cNvPr id="266243" name="Segnaposto note 2"/>
          <p:cNvSpPr>
            <a:spLocks noGrp="1"/>
          </p:cNvSpPr>
          <p:nvPr>
            <p:ph type="body" idx="1"/>
          </p:nvPr>
        </p:nvSpPr>
        <p:spPr>
          <a:noFill/>
        </p:spPr>
        <p:txBody>
          <a:bodyPr/>
          <a:lstStyle/>
          <a:p>
            <a:endParaRPr lang="en-US" altLang="it-IT" b="1" smtClean="0">
              <a:latin typeface="Arial" pitchFamily="34" charset="0"/>
            </a:endParaRPr>
          </a:p>
        </p:txBody>
      </p:sp>
      <p:sp>
        <p:nvSpPr>
          <p:cNvPr id="266244" name="Segnaposto numero diapositiva 3"/>
          <p:cNvSpPr>
            <a:spLocks noGrp="1"/>
          </p:cNvSpPr>
          <p:nvPr>
            <p:ph type="sldNum" sz="quarter" idx="5"/>
          </p:nvPr>
        </p:nvSpPr>
        <p:spPr>
          <a:noFill/>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C6B3D7C3-AF74-4D85-9173-1C94D3B01C12}" type="slidenum">
              <a:rPr lang="it-IT" altLang="it-IT">
                <a:solidFill>
                  <a:srgbClr val="000000"/>
                </a:solidFill>
              </a:rPr>
              <a:pPr eaLnBrk="1" hangingPunct="1">
                <a:spcBef>
                  <a:spcPct val="0"/>
                </a:spcBef>
              </a:pPr>
              <a:t>51</a:t>
            </a:fld>
            <a:endParaRPr lang="it-IT" altLang="it-IT">
              <a:solidFill>
                <a:srgbClr val="000000"/>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miter lim="800000"/>
            <a:headEnd/>
            <a:tailEnd/>
          </a:ln>
        </p:spPr>
        <p:txBody>
          <a:bodyPr/>
          <a:lstStyle/>
          <a:p>
            <a:fld id="{DA0824AC-220F-4B3F-85D9-44356D62A0E6}" type="slidenum">
              <a:rPr lang="en-US" smtClean="0">
                <a:solidFill>
                  <a:prstClr val="black"/>
                </a:solidFill>
                <a:latin typeface="Arial" pitchFamily="34" charset="0"/>
              </a:rPr>
              <a:pPr/>
              <a:t>56</a:t>
            </a:fld>
            <a:endParaRPr lang="en-US" smtClean="0">
              <a:solidFill>
                <a:prstClr val="black"/>
              </a:solidFill>
              <a:latin typeface="Arial" pitchFamily="34" charset="0"/>
            </a:endParaRPr>
          </a:p>
        </p:txBody>
      </p:sp>
      <p:sp>
        <p:nvSpPr>
          <p:cNvPr id="39939" name="Slide Image Placeholder 1"/>
          <p:cNvSpPr>
            <a:spLocks noGrp="1" noRot="1" noChangeAspect="1" noTextEdit="1"/>
          </p:cNvSpPr>
          <p:nvPr>
            <p:ph type="sldImg"/>
          </p:nvPr>
        </p:nvSpPr>
        <p:spPr>
          <a:ln/>
        </p:spPr>
      </p:sp>
      <p:sp>
        <p:nvSpPr>
          <p:cNvPr id="39940" name="Notes Placeholder 2"/>
          <p:cNvSpPr>
            <a:spLocks noGrp="1"/>
          </p:cNvSpPr>
          <p:nvPr>
            <p:ph type="body" idx="1"/>
          </p:nvPr>
        </p:nvSpPr>
        <p:spPr>
          <a:noFill/>
        </p:spPr>
        <p:txBody>
          <a:bodyPr/>
          <a:lstStyle/>
          <a:p>
            <a:pPr eaLnBrk="1" hangingPunct="1"/>
            <a:r>
              <a:rPr lang="en-US" baseline="0" dirty="0" smtClean="0">
                <a:latin typeface="Arial" pitchFamily="34" charset="0"/>
              </a:rPr>
              <a:t> </a:t>
            </a:r>
          </a:p>
        </p:txBody>
      </p:sp>
      <p:sp>
        <p:nvSpPr>
          <p:cNvPr id="4" name="Slide Number Placeholder 3"/>
          <p:cNvSpPr txBox="1">
            <a:spLocks noGrp="1"/>
          </p:cNvSpPr>
          <p:nvPr/>
        </p:nvSpPr>
        <p:spPr>
          <a:xfrm>
            <a:off x="3884562" y="8684684"/>
            <a:ext cx="2972268" cy="457200"/>
          </a:xfrm>
          <a:prstGeom prst="rect">
            <a:avLst/>
          </a:prstGeom>
          <a:noFill/>
        </p:spPr>
        <p:txBody>
          <a:bodyPr anchor="b"/>
          <a:lstStyle/>
          <a:p>
            <a:pPr algn="r">
              <a:defRPr/>
            </a:pPr>
            <a:fld id="{501FE947-E97A-44DB-AEA9-304962212219}" type="slidenum">
              <a:rPr lang="en-US" sz="1200">
                <a:solidFill>
                  <a:prstClr val="black"/>
                </a:solidFill>
              </a:rPr>
              <a:pPr algn="r">
                <a:defRPr/>
              </a:pPr>
              <a:t>56</a:t>
            </a:fld>
            <a:endParaRPr lang="en-US" sz="1200">
              <a:solidFill>
                <a:prstClr val="black"/>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43000" y="684213"/>
            <a:ext cx="4572000" cy="3429000"/>
          </a:xfrm>
          <a:ln/>
        </p:spPr>
      </p:sp>
      <p:sp>
        <p:nvSpPr>
          <p:cNvPr id="50179" name="Rectangle 3"/>
          <p:cNvSpPr>
            <a:spLocks noGrp="1" noChangeArrowheads="1"/>
          </p:cNvSpPr>
          <p:nvPr>
            <p:ph type="body" idx="1"/>
          </p:nvPr>
        </p:nvSpPr>
        <p:spPr>
          <a:xfrm>
            <a:off x="915989" y="4343401"/>
            <a:ext cx="5026025" cy="41163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1" rIns="91419" bIns="45711"/>
          <a:lstStyle/>
          <a:p>
            <a:pPr eaLnBrk="1" hangingPunct="1">
              <a:spcBef>
                <a:spcPct val="0"/>
              </a:spcBef>
            </a:pPr>
            <a:endParaRPr lang="en-US" altLang="en-US" sz="1400" dirty="0" smtClean="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Slide Image Placeholder 1"/>
          <p:cNvSpPr>
            <a:spLocks noGrp="1" noRot="1" noChangeAspect="1" noTextEdit="1"/>
          </p:cNvSpPr>
          <p:nvPr>
            <p:ph type="sldImg"/>
          </p:nvPr>
        </p:nvSpPr>
        <p:spPr>
          <a:ln/>
        </p:spPr>
      </p:sp>
      <p:sp>
        <p:nvSpPr>
          <p:cNvPr id="231427" name="Notes Placeholder 2"/>
          <p:cNvSpPr>
            <a:spLocks noGrp="1"/>
          </p:cNvSpPr>
          <p:nvPr>
            <p:ph type="body" idx="1"/>
          </p:nvPr>
        </p:nvSpPr>
        <p:spPr>
          <a:noFill/>
        </p:spPr>
        <p:txBody>
          <a:bodyPr/>
          <a:lstStyle/>
          <a:p>
            <a:pPr eaLnBrk="1" hangingPunct="1"/>
            <a:endParaRPr lang="en-US" altLang="it-IT" smtClean="0">
              <a:latin typeface="Arial" pitchFamily="34" charset="0"/>
            </a:endParaRPr>
          </a:p>
        </p:txBody>
      </p:sp>
      <p:sp>
        <p:nvSpPr>
          <p:cNvPr id="231428" name="Slide Number Placeholder 3"/>
          <p:cNvSpPr>
            <a:spLocks noGrp="1"/>
          </p:cNvSpPr>
          <p:nvPr>
            <p:ph type="sldNum" sz="quarter" idx="5"/>
          </p:nvPr>
        </p:nvSpPr>
        <p:spPr>
          <a:noFill/>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68C718DD-2C36-4B9E-8ACF-79E2467E0886}" type="slidenum">
              <a:rPr lang="en-US" altLang="it-IT">
                <a:solidFill>
                  <a:srgbClr val="000000"/>
                </a:solidFill>
              </a:rPr>
              <a:pPr eaLnBrk="1" hangingPunct="1">
                <a:spcBef>
                  <a:spcPct val="0"/>
                </a:spcBef>
              </a:pPr>
              <a:t>80</a:t>
            </a:fld>
            <a:endParaRPr lang="en-US" altLang="it-IT">
              <a:solidFill>
                <a:srgbClr val="000000"/>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pPr>
              <a:defRPr/>
            </a:pPr>
            <a:fld id="{64F44813-0C80-8346-9409-8806203CFDF8}" type="slidenum">
              <a:rPr lang="en-US" smtClean="0">
                <a:solidFill>
                  <a:prstClr val="black"/>
                </a:solidFill>
              </a:rPr>
              <a:pPr>
                <a:defRPr/>
              </a:pPr>
              <a:t>81</a:t>
            </a:fld>
            <a:endParaRPr lang="en-US">
              <a:solidFill>
                <a:prstClr val="black"/>
              </a:solidFill>
            </a:endParaRPr>
          </a:p>
        </p:txBody>
      </p:sp>
    </p:spTree>
    <p:extLst>
      <p:ext uri="{BB962C8B-B14F-4D97-AF65-F5344CB8AC3E}">
        <p14:creationId xmlns:p14="http://schemas.microsoft.com/office/powerpoint/2010/main" val="311949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3.xml"/></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3.xml"/><Relationship Id="rId1" Type="http://schemas.openxmlformats.org/officeDocument/2006/relationships/themeOverride" Target="../theme/themeOverride1.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8.xml"/><Relationship Id="rId1" Type="http://schemas.openxmlformats.org/officeDocument/2006/relationships/vmlDrawing" Target="../drawings/vmlDrawing2.vml"/><Relationship Id="rId4" Type="http://schemas.openxmlformats.org/officeDocument/2006/relationships/image" Target="../media/image3.emf"/></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1.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7.xml"/></Relationships>
</file>

<file path=ppt/slideLayouts/_rels/slideLayout3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7.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8.xml"/></Relationships>
</file>

<file path=ppt/slideLayouts/_rels/slideLayout3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8.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9.xml"/></Relationships>
</file>

<file path=ppt/slideLayouts/_rels/slideLayout34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9.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t>07/04/2017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B9FFD5-DDB6-41BE-AA2A-9AB1C8AF1866}" type="slidenum">
              <a:rPr lang="it-IT" smtClean="0"/>
              <a:t>‹N›</a:t>
            </a:fld>
            <a:endParaRPr lang="it-IT"/>
          </a:p>
        </p:txBody>
      </p:sp>
    </p:spTree>
    <p:extLst>
      <p:ext uri="{BB962C8B-B14F-4D97-AF65-F5344CB8AC3E}">
        <p14:creationId xmlns:p14="http://schemas.microsoft.com/office/powerpoint/2010/main" val="35909276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t>07/04/2017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B9FFD5-DDB6-41BE-AA2A-9AB1C8AF1866}" type="slidenum">
              <a:rPr lang="it-IT" smtClean="0"/>
              <a:t>‹N›</a:t>
            </a:fld>
            <a:endParaRPr lang="it-IT"/>
          </a:p>
        </p:txBody>
      </p:sp>
    </p:spTree>
    <p:extLst>
      <p:ext uri="{BB962C8B-B14F-4D97-AF65-F5344CB8AC3E}">
        <p14:creationId xmlns:p14="http://schemas.microsoft.com/office/powerpoint/2010/main" val="17731783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E7D16E5A-4701-43D0-8414-7C64D25DF973}" type="datetimeFigureOut">
              <a:rPr lang="it-IT" smtClean="0"/>
              <a:t>07/04/2017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B9FFD5-DDB6-41BE-AA2A-9AB1C8AF1866}" type="slidenum">
              <a:rPr lang="it-IT" smtClean="0"/>
              <a:t>‹N›</a:t>
            </a:fld>
            <a:endParaRPr lang="it-IT"/>
          </a:p>
        </p:txBody>
      </p:sp>
    </p:spTree>
    <p:extLst>
      <p:ext uri="{BB962C8B-B14F-4D97-AF65-F5344CB8AC3E}">
        <p14:creationId xmlns:p14="http://schemas.microsoft.com/office/powerpoint/2010/main" val="14431923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E7D16E5A-4701-43D0-8414-7C64D25DF973}" type="datetimeFigureOut">
              <a:rPr lang="it-IT" smtClean="0"/>
              <a:t>07/04/2017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3B9FFD5-DDB6-41BE-AA2A-9AB1C8AF1866}" type="slidenum">
              <a:rPr lang="it-IT" smtClean="0"/>
              <a:t>‹N›</a:t>
            </a:fld>
            <a:endParaRPr lang="it-IT"/>
          </a:p>
        </p:txBody>
      </p:sp>
    </p:spTree>
    <p:extLst>
      <p:ext uri="{BB962C8B-B14F-4D97-AF65-F5344CB8AC3E}">
        <p14:creationId xmlns:p14="http://schemas.microsoft.com/office/powerpoint/2010/main" val="18528201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E7D16E5A-4701-43D0-8414-7C64D25DF973}" type="datetimeFigureOut">
              <a:rPr lang="it-IT" smtClean="0"/>
              <a:t>07/04/2017</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F3B9FFD5-DDB6-41BE-AA2A-9AB1C8AF1866}" type="slidenum">
              <a:rPr lang="it-IT" smtClean="0"/>
              <a:t>‹N›</a:t>
            </a:fld>
            <a:endParaRPr lang="it-IT"/>
          </a:p>
        </p:txBody>
      </p:sp>
    </p:spTree>
    <p:extLst>
      <p:ext uri="{BB962C8B-B14F-4D97-AF65-F5344CB8AC3E}">
        <p14:creationId xmlns:p14="http://schemas.microsoft.com/office/powerpoint/2010/main" val="42602042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E7D16E5A-4701-43D0-8414-7C64D25DF973}" type="datetimeFigureOut">
              <a:rPr lang="it-IT" smtClean="0"/>
              <a:t>07/04/2017</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F3B9FFD5-DDB6-41BE-AA2A-9AB1C8AF1866}" type="slidenum">
              <a:rPr lang="it-IT" smtClean="0"/>
              <a:t>‹N›</a:t>
            </a:fld>
            <a:endParaRPr lang="it-IT"/>
          </a:p>
        </p:txBody>
      </p:sp>
    </p:spTree>
    <p:extLst>
      <p:ext uri="{BB962C8B-B14F-4D97-AF65-F5344CB8AC3E}">
        <p14:creationId xmlns:p14="http://schemas.microsoft.com/office/powerpoint/2010/main" val="2172329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E7D16E5A-4701-43D0-8414-7C64D25DF973}" type="datetimeFigureOut">
              <a:rPr lang="it-IT" smtClean="0"/>
              <a:t>07/04/2017</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F3B9FFD5-DDB6-41BE-AA2A-9AB1C8AF1866}" type="slidenum">
              <a:rPr lang="it-IT" smtClean="0"/>
              <a:t>‹N›</a:t>
            </a:fld>
            <a:endParaRPr lang="it-IT"/>
          </a:p>
        </p:txBody>
      </p:sp>
    </p:spTree>
    <p:extLst>
      <p:ext uri="{BB962C8B-B14F-4D97-AF65-F5344CB8AC3E}">
        <p14:creationId xmlns:p14="http://schemas.microsoft.com/office/powerpoint/2010/main" val="5302278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E7D16E5A-4701-43D0-8414-7C64D25DF973}" type="datetimeFigureOut">
              <a:rPr lang="it-IT" smtClean="0"/>
              <a:t>07/04/2017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3B9FFD5-DDB6-41BE-AA2A-9AB1C8AF1866}" type="slidenum">
              <a:rPr lang="it-IT" smtClean="0"/>
              <a:t>‹N›</a:t>
            </a:fld>
            <a:endParaRPr lang="it-IT"/>
          </a:p>
        </p:txBody>
      </p:sp>
    </p:spTree>
    <p:extLst>
      <p:ext uri="{BB962C8B-B14F-4D97-AF65-F5344CB8AC3E}">
        <p14:creationId xmlns:p14="http://schemas.microsoft.com/office/powerpoint/2010/main" val="1987513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E7D16E5A-4701-43D0-8414-7C64D25DF973}" type="datetimeFigureOut">
              <a:rPr lang="it-IT" smtClean="0"/>
              <a:t>07/04/2017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3B9FFD5-DDB6-41BE-AA2A-9AB1C8AF1866}" type="slidenum">
              <a:rPr lang="it-IT" smtClean="0"/>
              <a:t>‹N›</a:t>
            </a:fld>
            <a:endParaRPr lang="it-IT"/>
          </a:p>
        </p:txBody>
      </p:sp>
    </p:spTree>
    <p:extLst>
      <p:ext uri="{BB962C8B-B14F-4D97-AF65-F5344CB8AC3E}">
        <p14:creationId xmlns:p14="http://schemas.microsoft.com/office/powerpoint/2010/main" val="4231546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t>07/04/2017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B9FFD5-DDB6-41BE-AA2A-9AB1C8AF1866}" type="slidenum">
              <a:rPr lang="it-IT" smtClean="0"/>
              <a:t>‹N›</a:t>
            </a:fld>
            <a:endParaRPr lang="it-IT"/>
          </a:p>
        </p:txBody>
      </p:sp>
    </p:spTree>
    <p:extLst>
      <p:ext uri="{BB962C8B-B14F-4D97-AF65-F5344CB8AC3E}">
        <p14:creationId xmlns:p14="http://schemas.microsoft.com/office/powerpoint/2010/main" val="16592982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t>07/04/2017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B9FFD5-DDB6-41BE-AA2A-9AB1C8AF1866}" type="slidenum">
              <a:rPr lang="it-IT" smtClean="0"/>
              <a:t>‹N›</a:t>
            </a:fld>
            <a:endParaRPr lang="it-IT"/>
          </a:p>
        </p:txBody>
      </p:sp>
    </p:spTree>
    <p:extLst>
      <p:ext uri="{BB962C8B-B14F-4D97-AF65-F5344CB8AC3E}">
        <p14:creationId xmlns:p14="http://schemas.microsoft.com/office/powerpoint/2010/main" val="3513624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8"/>
            <a:ext cx="7772400" cy="1470025"/>
          </a:xfrm>
        </p:spPr>
        <p:txBody>
          <a:bodyPr/>
          <a:lstStyle/>
          <a:p>
            <a:r>
              <a:rPr lang="en-US" smtClean="0"/>
              <a:t>Fare clic per modificare stile</a:t>
            </a:r>
            <a:endParaRPr lang="it-IT"/>
          </a:p>
        </p:txBody>
      </p:sp>
      <p:sp>
        <p:nvSpPr>
          <p:cNvPr id="3" name="Sottotitolo 2"/>
          <p:cNvSpPr>
            <a:spLocks noGrp="1"/>
          </p:cNvSpPr>
          <p:nvPr>
            <p:ph type="subTitle" idx="1"/>
          </p:nvPr>
        </p:nvSpPr>
        <p:spPr>
          <a:xfrm>
            <a:off x="1371600" y="3886202"/>
            <a:ext cx="6400800" cy="1752600"/>
          </a:xfrm>
        </p:spPr>
        <p:txBody>
          <a:bodyPr/>
          <a:lstStyle>
            <a:lvl1pPr marL="0" indent="0" algn="ctr">
              <a:buNone/>
              <a:defRPr>
                <a:solidFill>
                  <a:schemeClr val="tx1">
                    <a:tint val="75000"/>
                  </a:schemeClr>
                </a:solidFill>
              </a:defRPr>
            </a:lvl1pPr>
            <a:lvl2pPr marL="457011" indent="0" algn="ctr">
              <a:buNone/>
              <a:defRPr>
                <a:solidFill>
                  <a:schemeClr val="tx1">
                    <a:tint val="75000"/>
                  </a:schemeClr>
                </a:solidFill>
              </a:defRPr>
            </a:lvl2pPr>
            <a:lvl3pPr marL="914021" indent="0" algn="ctr">
              <a:buNone/>
              <a:defRPr>
                <a:solidFill>
                  <a:schemeClr val="tx1">
                    <a:tint val="75000"/>
                  </a:schemeClr>
                </a:solidFill>
              </a:defRPr>
            </a:lvl3pPr>
            <a:lvl4pPr marL="1371032" indent="0" algn="ctr">
              <a:buNone/>
              <a:defRPr>
                <a:solidFill>
                  <a:schemeClr val="tx1">
                    <a:tint val="75000"/>
                  </a:schemeClr>
                </a:solidFill>
              </a:defRPr>
            </a:lvl4pPr>
            <a:lvl5pPr marL="1828041" indent="0" algn="ctr">
              <a:buNone/>
              <a:defRPr>
                <a:solidFill>
                  <a:schemeClr val="tx1">
                    <a:tint val="75000"/>
                  </a:schemeClr>
                </a:solidFill>
              </a:defRPr>
            </a:lvl5pPr>
            <a:lvl6pPr marL="2285052" indent="0" algn="ctr">
              <a:buNone/>
              <a:defRPr>
                <a:solidFill>
                  <a:schemeClr val="tx1">
                    <a:tint val="75000"/>
                  </a:schemeClr>
                </a:solidFill>
              </a:defRPr>
            </a:lvl6pPr>
            <a:lvl7pPr marL="2742062" indent="0" algn="ctr">
              <a:buNone/>
              <a:defRPr>
                <a:solidFill>
                  <a:schemeClr val="tx1">
                    <a:tint val="75000"/>
                  </a:schemeClr>
                </a:solidFill>
              </a:defRPr>
            </a:lvl7pPr>
            <a:lvl8pPr marL="3199072" indent="0" algn="ctr">
              <a:buNone/>
              <a:defRPr>
                <a:solidFill>
                  <a:schemeClr val="tx1">
                    <a:tint val="75000"/>
                  </a:schemeClr>
                </a:solidFill>
              </a:defRPr>
            </a:lvl8pPr>
            <a:lvl9pPr marL="3656083" indent="0" algn="ctr">
              <a:buNone/>
              <a:defRPr>
                <a:solidFill>
                  <a:schemeClr val="tx1">
                    <a:tint val="75000"/>
                  </a:schemeClr>
                </a:solidFill>
              </a:defRPr>
            </a:lvl9pPr>
          </a:lstStyle>
          <a:p>
            <a:r>
              <a:rPr lang="en-US"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009AC165-B00A-4FEE-8187-0237FDAD9FF2}" type="datetimeFigureOut">
              <a:rPr lang="it-IT"/>
              <a:pPr>
                <a:defRPr/>
              </a:pPr>
              <a:t>07/04/2017</a:t>
            </a:fld>
            <a:endParaRPr lang="it-IT"/>
          </a:p>
        </p:txBody>
      </p:sp>
      <p:sp>
        <p:nvSpPr>
          <p:cNvPr id="5" name="Segnaposto piè di pagina 4"/>
          <p:cNvSpPr>
            <a:spLocks noGrp="1"/>
          </p:cNvSpPr>
          <p:nvPr>
            <p:ph type="ftr" sz="quarter" idx="11"/>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endParaRPr lang="it-IT"/>
          </a:p>
        </p:txBody>
      </p:sp>
      <p:sp>
        <p:nvSpPr>
          <p:cNvPr id="6" name="Segnaposto numero diapositiva 5"/>
          <p:cNvSpPr>
            <a:spLocks noGrp="1"/>
          </p:cNvSpPr>
          <p:nvPr>
            <p:ph type="sldNum" sz="quarter" idx="12"/>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EB982FA3-8457-40C4-961B-BEF820ED8D0E}" type="slidenum">
              <a:rPr lang="it-IT"/>
              <a:pPr>
                <a:defRPr/>
              </a:pPr>
              <a:t>‹N›</a:t>
            </a:fld>
            <a:endParaRPr lang="it-IT"/>
          </a:p>
        </p:txBody>
      </p:sp>
    </p:spTree>
    <p:extLst>
      <p:ext uri="{BB962C8B-B14F-4D97-AF65-F5344CB8AC3E}">
        <p14:creationId xmlns:p14="http://schemas.microsoft.com/office/powerpoint/2010/main" val="15740430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idx="1"/>
          </p:nvPr>
        </p:nvSpPr>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87EDCD0B-B22C-4257-8463-96309F353FE3}" type="datetimeFigureOut">
              <a:rPr lang="it-IT"/>
              <a:pPr>
                <a:defRPr/>
              </a:pPr>
              <a:t>07/04/2017</a:t>
            </a:fld>
            <a:endParaRPr lang="it-IT"/>
          </a:p>
        </p:txBody>
      </p:sp>
      <p:sp>
        <p:nvSpPr>
          <p:cNvPr id="5" name="Segnaposto piè di pagina 4"/>
          <p:cNvSpPr>
            <a:spLocks noGrp="1"/>
          </p:cNvSpPr>
          <p:nvPr>
            <p:ph type="ftr" sz="quarter" idx="11"/>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endParaRPr lang="it-IT"/>
          </a:p>
        </p:txBody>
      </p:sp>
      <p:sp>
        <p:nvSpPr>
          <p:cNvPr id="6" name="Segnaposto numero diapositiva 5"/>
          <p:cNvSpPr>
            <a:spLocks noGrp="1"/>
          </p:cNvSpPr>
          <p:nvPr>
            <p:ph type="sldNum" sz="quarter" idx="12"/>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BF428726-0671-4CFB-B580-EB6A0B4FA15C}" type="slidenum">
              <a:rPr lang="it-IT"/>
              <a:pPr>
                <a:defRPr/>
              </a:pPr>
              <a:t>‹N›</a:t>
            </a:fld>
            <a:endParaRPr lang="it-IT"/>
          </a:p>
        </p:txBody>
      </p:sp>
    </p:spTree>
    <p:extLst>
      <p:ext uri="{BB962C8B-B14F-4D97-AF65-F5344CB8AC3E}">
        <p14:creationId xmlns:p14="http://schemas.microsoft.com/office/powerpoint/2010/main" val="15940605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4"/>
            <a:ext cx="7772400" cy="1362075"/>
          </a:xfrm>
        </p:spPr>
        <p:txBody>
          <a:bodyPr anchor="t"/>
          <a:lstStyle>
            <a:lvl1pPr algn="l">
              <a:defRPr sz="4000" b="1" cap="all"/>
            </a:lvl1pPr>
          </a:lstStyle>
          <a:p>
            <a:r>
              <a:rPr lang="it-IT" smtClean="0"/>
              <a:t>Fare clic per modificare stile</a:t>
            </a:r>
            <a:endParaRPr lang="it-IT"/>
          </a:p>
        </p:txBody>
      </p:sp>
      <p:sp>
        <p:nvSpPr>
          <p:cNvPr id="3" name="Segnaposto testo 2"/>
          <p:cNvSpPr>
            <a:spLocks noGrp="1"/>
          </p:cNvSpPr>
          <p:nvPr>
            <p:ph type="body" idx="1"/>
          </p:nvPr>
        </p:nvSpPr>
        <p:spPr>
          <a:xfrm>
            <a:off x="722313" y="2906717"/>
            <a:ext cx="7772400" cy="1500187"/>
          </a:xfrm>
        </p:spPr>
        <p:txBody>
          <a:bodyPr anchor="b"/>
          <a:lstStyle>
            <a:lvl1pPr marL="0" indent="0">
              <a:buNone/>
              <a:defRPr sz="2000">
                <a:solidFill>
                  <a:schemeClr val="tx1">
                    <a:tint val="75000"/>
                  </a:schemeClr>
                </a:solidFill>
              </a:defRPr>
            </a:lvl1pPr>
            <a:lvl2pPr marL="457011" indent="0">
              <a:buNone/>
              <a:defRPr sz="1800">
                <a:solidFill>
                  <a:schemeClr val="tx1">
                    <a:tint val="75000"/>
                  </a:schemeClr>
                </a:solidFill>
              </a:defRPr>
            </a:lvl2pPr>
            <a:lvl3pPr marL="914021" indent="0">
              <a:buNone/>
              <a:defRPr sz="1600">
                <a:solidFill>
                  <a:schemeClr val="tx1">
                    <a:tint val="75000"/>
                  </a:schemeClr>
                </a:solidFill>
              </a:defRPr>
            </a:lvl3pPr>
            <a:lvl4pPr marL="1371032" indent="0">
              <a:buNone/>
              <a:defRPr sz="1400">
                <a:solidFill>
                  <a:schemeClr val="tx1">
                    <a:tint val="75000"/>
                  </a:schemeClr>
                </a:solidFill>
              </a:defRPr>
            </a:lvl4pPr>
            <a:lvl5pPr marL="1828041" indent="0">
              <a:buNone/>
              <a:defRPr sz="1400">
                <a:solidFill>
                  <a:schemeClr val="tx1">
                    <a:tint val="75000"/>
                  </a:schemeClr>
                </a:solidFill>
              </a:defRPr>
            </a:lvl5pPr>
            <a:lvl6pPr marL="2285052" indent="0">
              <a:buNone/>
              <a:defRPr sz="1400">
                <a:solidFill>
                  <a:schemeClr val="tx1">
                    <a:tint val="75000"/>
                  </a:schemeClr>
                </a:solidFill>
              </a:defRPr>
            </a:lvl6pPr>
            <a:lvl7pPr marL="2742062" indent="0">
              <a:buNone/>
              <a:defRPr sz="1400">
                <a:solidFill>
                  <a:schemeClr val="tx1">
                    <a:tint val="75000"/>
                  </a:schemeClr>
                </a:solidFill>
              </a:defRPr>
            </a:lvl7pPr>
            <a:lvl8pPr marL="3199072" indent="0">
              <a:buNone/>
              <a:defRPr sz="1400">
                <a:solidFill>
                  <a:schemeClr val="tx1">
                    <a:tint val="75000"/>
                  </a:schemeClr>
                </a:solidFill>
              </a:defRPr>
            </a:lvl8pPr>
            <a:lvl9pPr marL="3656083" indent="0">
              <a:buNone/>
              <a:defRPr sz="1400">
                <a:solidFill>
                  <a:schemeClr val="tx1">
                    <a:tint val="75000"/>
                  </a:schemeClr>
                </a:solidFill>
              </a:defRPr>
            </a:lvl9pPr>
          </a:lstStyle>
          <a:p>
            <a:pPr lvl="0"/>
            <a:r>
              <a:rPr lang="it-IT" smtClean="0"/>
              <a:t>Fare clic per modificare gli stili del testo dello schema</a:t>
            </a:r>
          </a:p>
        </p:txBody>
      </p:sp>
      <p:sp>
        <p:nvSpPr>
          <p:cNvPr id="4" name="Segnaposto data 3"/>
          <p:cNvSpPr>
            <a:spLocks noGrp="1"/>
          </p:cNvSpPr>
          <p:nvPr>
            <p:ph type="dt" sz="half" idx="10"/>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C0686E85-E5C2-4299-988B-59ECC25419DA}" type="datetimeFigureOut">
              <a:rPr lang="it-IT"/>
              <a:pPr>
                <a:defRPr/>
              </a:pPr>
              <a:t>07/04/2017</a:t>
            </a:fld>
            <a:endParaRPr lang="it-IT"/>
          </a:p>
        </p:txBody>
      </p:sp>
      <p:sp>
        <p:nvSpPr>
          <p:cNvPr id="5" name="Segnaposto piè di pagina 4"/>
          <p:cNvSpPr>
            <a:spLocks noGrp="1"/>
          </p:cNvSpPr>
          <p:nvPr>
            <p:ph type="ftr" sz="quarter" idx="11"/>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endParaRPr lang="it-IT"/>
          </a:p>
        </p:txBody>
      </p:sp>
      <p:sp>
        <p:nvSpPr>
          <p:cNvPr id="6" name="Segnaposto numero diapositiva 5"/>
          <p:cNvSpPr>
            <a:spLocks noGrp="1"/>
          </p:cNvSpPr>
          <p:nvPr>
            <p:ph type="sldNum" sz="quarter" idx="12"/>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6E56152F-3EEF-49D6-BCED-093662E77015}" type="slidenum">
              <a:rPr lang="it-IT"/>
              <a:pPr>
                <a:defRPr/>
              </a:pPr>
              <a:t>‹N›</a:t>
            </a:fld>
            <a:endParaRPr lang="it-IT"/>
          </a:p>
        </p:txBody>
      </p:sp>
    </p:spTree>
    <p:extLst>
      <p:ext uri="{BB962C8B-B14F-4D97-AF65-F5344CB8AC3E}">
        <p14:creationId xmlns:p14="http://schemas.microsoft.com/office/powerpoint/2010/main" val="29919549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sz="half" idx="1"/>
          </p:nvPr>
        </p:nvSpPr>
        <p:spPr>
          <a:xfrm>
            <a:off x="457200" y="1600203"/>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3"/>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F6916617-9314-4130-85DE-648301469727}" type="datetimeFigureOut">
              <a:rPr lang="it-IT"/>
              <a:pPr>
                <a:defRPr/>
              </a:pPr>
              <a:t>07/04/2017</a:t>
            </a:fld>
            <a:endParaRPr lang="it-IT"/>
          </a:p>
        </p:txBody>
      </p:sp>
      <p:sp>
        <p:nvSpPr>
          <p:cNvPr id="6" name="Segnaposto piè di pagina 5"/>
          <p:cNvSpPr>
            <a:spLocks noGrp="1"/>
          </p:cNvSpPr>
          <p:nvPr>
            <p:ph type="ftr" sz="quarter" idx="11"/>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endParaRPr lang="it-IT"/>
          </a:p>
        </p:txBody>
      </p:sp>
      <p:sp>
        <p:nvSpPr>
          <p:cNvPr id="7" name="Segnaposto numero diapositiva 6"/>
          <p:cNvSpPr>
            <a:spLocks noGrp="1"/>
          </p:cNvSpPr>
          <p:nvPr>
            <p:ph type="sldNum" sz="quarter" idx="12"/>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D541DE3F-53CF-48C5-BF6E-DCC1EF039676}" type="slidenum">
              <a:rPr lang="it-IT"/>
              <a:pPr>
                <a:defRPr/>
              </a:pPr>
              <a:t>‹N›</a:t>
            </a:fld>
            <a:endParaRPr lang="it-IT"/>
          </a:p>
        </p:txBody>
      </p:sp>
    </p:spTree>
    <p:extLst>
      <p:ext uri="{BB962C8B-B14F-4D97-AF65-F5344CB8AC3E}">
        <p14:creationId xmlns:p14="http://schemas.microsoft.com/office/powerpoint/2010/main" val="27339903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stile</a:t>
            </a:r>
            <a:endParaRPr lang="it-IT"/>
          </a:p>
        </p:txBody>
      </p:sp>
      <p:sp>
        <p:nvSpPr>
          <p:cNvPr id="3" name="Segnaposto testo 2"/>
          <p:cNvSpPr>
            <a:spLocks noGrp="1"/>
          </p:cNvSpPr>
          <p:nvPr>
            <p:ph type="body" idx="1"/>
          </p:nvPr>
        </p:nvSpPr>
        <p:spPr>
          <a:xfrm>
            <a:off x="457200" y="1535114"/>
            <a:ext cx="4040188" cy="639762"/>
          </a:xfrm>
        </p:spPr>
        <p:txBody>
          <a:bodyPr anchor="b"/>
          <a:lstStyle>
            <a:lvl1pPr marL="0" indent="0">
              <a:buNone/>
              <a:defRPr sz="2400" b="1"/>
            </a:lvl1pPr>
            <a:lvl2pPr marL="457011" indent="0">
              <a:buNone/>
              <a:defRPr sz="2000" b="1"/>
            </a:lvl2pPr>
            <a:lvl3pPr marL="914021" indent="0">
              <a:buNone/>
              <a:defRPr sz="1800" b="1"/>
            </a:lvl3pPr>
            <a:lvl4pPr marL="1371032" indent="0">
              <a:buNone/>
              <a:defRPr sz="1600" b="1"/>
            </a:lvl4pPr>
            <a:lvl5pPr marL="1828041" indent="0">
              <a:buNone/>
              <a:defRPr sz="1600" b="1"/>
            </a:lvl5pPr>
            <a:lvl6pPr marL="2285052" indent="0">
              <a:buNone/>
              <a:defRPr sz="1600" b="1"/>
            </a:lvl6pPr>
            <a:lvl7pPr marL="2742062" indent="0">
              <a:buNone/>
              <a:defRPr sz="1600" b="1"/>
            </a:lvl7pPr>
            <a:lvl8pPr marL="3199072" indent="0">
              <a:buNone/>
              <a:defRPr sz="1600" b="1"/>
            </a:lvl8pPr>
            <a:lvl9pPr marL="3656083" indent="0">
              <a:buNone/>
              <a:defRPr sz="1600" b="1"/>
            </a:lvl9pPr>
          </a:lstStyle>
          <a:p>
            <a:pPr lvl="0"/>
            <a:r>
              <a:rPr lang="it-IT" smtClean="0"/>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4"/>
            <a:ext cx="4041775" cy="639762"/>
          </a:xfrm>
        </p:spPr>
        <p:txBody>
          <a:bodyPr anchor="b"/>
          <a:lstStyle>
            <a:lvl1pPr marL="0" indent="0">
              <a:buNone/>
              <a:defRPr sz="2400" b="1"/>
            </a:lvl1pPr>
            <a:lvl2pPr marL="457011" indent="0">
              <a:buNone/>
              <a:defRPr sz="2000" b="1"/>
            </a:lvl2pPr>
            <a:lvl3pPr marL="914021" indent="0">
              <a:buNone/>
              <a:defRPr sz="1800" b="1"/>
            </a:lvl3pPr>
            <a:lvl4pPr marL="1371032" indent="0">
              <a:buNone/>
              <a:defRPr sz="1600" b="1"/>
            </a:lvl4pPr>
            <a:lvl5pPr marL="1828041" indent="0">
              <a:buNone/>
              <a:defRPr sz="1600" b="1"/>
            </a:lvl5pPr>
            <a:lvl6pPr marL="2285052" indent="0">
              <a:buNone/>
              <a:defRPr sz="1600" b="1"/>
            </a:lvl6pPr>
            <a:lvl7pPr marL="2742062" indent="0">
              <a:buNone/>
              <a:defRPr sz="1600" b="1"/>
            </a:lvl7pPr>
            <a:lvl8pPr marL="3199072" indent="0">
              <a:buNone/>
              <a:defRPr sz="1600" b="1"/>
            </a:lvl8pPr>
            <a:lvl9pPr marL="3656083" indent="0">
              <a:buNone/>
              <a:defRPr sz="1600" b="1"/>
            </a:lvl9pPr>
          </a:lstStyle>
          <a:p>
            <a:pPr lvl="0"/>
            <a:r>
              <a:rPr lang="it-IT" smtClean="0"/>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268A4661-BF54-474E-87EC-C794E0687C3E}" type="datetimeFigureOut">
              <a:rPr lang="it-IT"/>
              <a:pPr>
                <a:defRPr/>
              </a:pPr>
              <a:t>07/04/2017</a:t>
            </a:fld>
            <a:endParaRPr lang="it-IT"/>
          </a:p>
        </p:txBody>
      </p:sp>
      <p:sp>
        <p:nvSpPr>
          <p:cNvPr id="8" name="Segnaposto piè di pagina 7"/>
          <p:cNvSpPr>
            <a:spLocks noGrp="1"/>
          </p:cNvSpPr>
          <p:nvPr>
            <p:ph type="ftr" sz="quarter" idx="11"/>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endParaRPr lang="it-IT"/>
          </a:p>
        </p:txBody>
      </p:sp>
      <p:sp>
        <p:nvSpPr>
          <p:cNvPr id="9" name="Segnaposto numero diapositiva 8"/>
          <p:cNvSpPr>
            <a:spLocks noGrp="1"/>
          </p:cNvSpPr>
          <p:nvPr>
            <p:ph type="sldNum" sz="quarter" idx="12"/>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9C7E7342-5F4D-4E7C-A42A-9E8AC30B8BAC}" type="slidenum">
              <a:rPr lang="it-IT"/>
              <a:pPr>
                <a:defRPr/>
              </a:pPr>
              <a:t>‹N›</a:t>
            </a:fld>
            <a:endParaRPr lang="it-IT"/>
          </a:p>
        </p:txBody>
      </p:sp>
    </p:spTree>
    <p:extLst>
      <p:ext uri="{BB962C8B-B14F-4D97-AF65-F5344CB8AC3E}">
        <p14:creationId xmlns:p14="http://schemas.microsoft.com/office/powerpoint/2010/main" val="17912163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data 2"/>
          <p:cNvSpPr>
            <a:spLocks noGrp="1"/>
          </p:cNvSpPr>
          <p:nvPr>
            <p:ph type="dt" sz="half" idx="10"/>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B6EBF391-0F88-484B-BF11-27751CB67E89}" type="datetimeFigureOut">
              <a:rPr lang="it-IT"/>
              <a:pPr>
                <a:defRPr/>
              </a:pPr>
              <a:t>07/04/2017</a:t>
            </a:fld>
            <a:endParaRPr lang="it-IT"/>
          </a:p>
        </p:txBody>
      </p:sp>
      <p:sp>
        <p:nvSpPr>
          <p:cNvPr id="4" name="Segnaposto piè di pagina 3"/>
          <p:cNvSpPr>
            <a:spLocks noGrp="1"/>
          </p:cNvSpPr>
          <p:nvPr>
            <p:ph type="ftr" sz="quarter" idx="11"/>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endParaRPr lang="it-IT"/>
          </a:p>
        </p:txBody>
      </p:sp>
      <p:sp>
        <p:nvSpPr>
          <p:cNvPr id="5" name="Segnaposto numero diapositiva 4"/>
          <p:cNvSpPr>
            <a:spLocks noGrp="1"/>
          </p:cNvSpPr>
          <p:nvPr>
            <p:ph type="sldNum" sz="quarter" idx="12"/>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939570FA-6B3A-4E8A-A757-E1C59666ED34}" type="slidenum">
              <a:rPr lang="it-IT"/>
              <a:pPr>
                <a:defRPr/>
              </a:pPr>
              <a:t>‹N›</a:t>
            </a:fld>
            <a:endParaRPr lang="it-IT"/>
          </a:p>
        </p:txBody>
      </p:sp>
    </p:spTree>
    <p:extLst>
      <p:ext uri="{BB962C8B-B14F-4D97-AF65-F5344CB8AC3E}">
        <p14:creationId xmlns:p14="http://schemas.microsoft.com/office/powerpoint/2010/main" val="38437713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B9169C62-B9F6-4CD3-81EB-EC19AD2EC13D}" type="datetimeFigureOut">
              <a:rPr lang="it-IT"/>
              <a:pPr>
                <a:defRPr/>
              </a:pPr>
              <a:t>07/04/2017</a:t>
            </a:fld>
            <a:endParaRPr lang="it-IT"/>
          </a:p>
        </p:txBody>
      </p:sp>
      <p:sp>
        <p:nvSpPr>
          <p:cNvPr id="3" name="Segnaposto piè di pagina 2"/>
          <p:cNvSpPr>
            <a:spLocks noGrp="1"/>
          </p:cNvSpPr>
          <p:nvPr>
            <p:ph type="ftr" sz="quarter" idx="11"/>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endParaRPr lang="it-IT"/>
          </a:p>
        </p:txBody>
      </p:sp>
      <p:sp>
        <p:nvSpPr>
          <p:cNvPr id="4" name="Segnaposto numero diapositiva 3"/>
          <p:cNvSpPr>
            <a:spLocks noGrp="1"/>
          </p:cNvSpPr>
          <p:nvPr>
            <p:ph type="sldNum" sz="quarter" idx="12"/>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0FAFA89E-6CF4-4455-8668-78852513BCCD}" type="slidenum">
              <a:rPr lang="it-IT"/>
              <a:pPr>
                <a:defRPr/>
              </a:pPr>
              <a:t>‹N›</a:t>
            </a:fld>
            <a:endParaRPr lang="it-IT"/>
          </a:p>
        </p:txBody>
      </p:sp>
    </p:spTree>
    <p:extLst>
      <p:ext uri="{BB962C8B-B14F-4D97-AF65-F5344CB8AC3E}">
        <p14:creationId xmlns:p14="http://schemas.microsoft.com/office/powerpoint/2010/main" val="39374821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2" y="273050"/>
            <a:ext cx="3008313" cy="1162050"/>
          </a:xfrm>
        </p:spPr>
        <p:txBody>
          <a:bodyPr anchor="b"/>
          <a:lstStyle>
            <a:lvl1pPr algn="l">
              <a:defRPr sz="2000" b="1"/>
            </a:lvl1pPr>
          </a:lstStyle>
          <a:p>
            <a:r>
              <a:rPr lang="it-IT" smtClean="0"/>
              <a:t>Fare clic per modificare stile</a:t>
            </a:r>
            <a:endParaRPr lang="it-IT"/>
          </a:p>
        </p:txBody>
      </p:sp>
      <p:sp>
        <p:nvSpPr>
          <p:cNvPr id="3" name="Segnaposto contenuto 2"/>
          <p:cNvSpPr>
            <a:spLocks noGrp="1"/>
          </p:cNvSpPr>
          <p:nvPr>
            <p:ph idx="1"/>
          </p:nvPr>
        </p:nvSpPr>
        <p:spPr>
          <a:xfrm>
            <a:off x="3575054" y="273054"/>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2" y="1435104"/>
            <a:ext cx="3008313" cy="4691063"/>
          </a:xfrm>
        </p:spPr>
        <p:txBody>
          <a:bodyPr/>
          <a:lstStyle>
            <a:lvl1pPr marL="0" indent="0">
              <a:buNone/>
              <a:defRPr sz="1400"/>
            </a:lvl1pPr>
            <a:lvl2pPr marL="457011" indent="0">
              <a:buNone/>
              <a:defRPr sz="1200"/>
            </a:lvl2pPr>
            <a:lvl3pPr marL="914021" indent="0">
              <a:buNone/>
              <a:defRPr sz="1000"/>
            </a:lvl3pPr>
            <a:lvl4pPr marL="1371032" indent="0">
              <a:buNone/>
              <a:defRPr sz="900"/>
            </a:lvl4pPr>
            <a:lvl5pPr marL="1828041" indent="0">
              <a:buNone/>
              <a:defRPr sz="900"/>
            </a:lvl5pPr>
            <a:lvl6pPr marL="2285052" indent="0">
              <a:buNone/>
              <a:defRPr sz="900"/>
            </a:lvl6pPr>
            <a:lvl7pPr marL="2742062" indent="0">
              <a:buNone/>
              <a:defRPr sz="900"/>
            </a:lvl7pPr>
            <a:lvl8pPr marL="3199072" indent="0">
              <a:buNone/>
              <a:defRPr sz="900"/>
            </a:lvl8pPr>
            <a:lvl9pPr marL="3656083" indent="0">
              <a:buNone/>
              <a:defRPr sz="9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740B6075-60A8-4A84-A431-820A924B0C60}" type="datetimeFigureOut">
              <a:rPr lang="it-IT"/>
              <a:pPr>
                <a:defRPr/>
              </a:pPr>
              <a:t>07/04/2017</a:t>
            </a:fld>
            <a:endParaRPr lang="it-IT"/>
          </a:p>
        </p:txBody>
      </p:sp>
      <p:sp>
        <p:nvSpPr>
          <p:cNvPr id="6" name="Segnaposto piè di pagina 5"/>
          <p:cNvSpPr>
            <a:spLocks noGrp="1"/>
          </p:cNvSpPr>
          <p:nvPr>
            <p:ph type="ftr" sz="quarter" idx="11"/>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endParaRPr lang="it-IT"/>
          </a:p>
        </p:txBody>
      </p:sp>
      <p:sp>
        <p:nvSpPr>
          <p:cNvPr id="7" name="Segnaposto numero diapositiva 6"/>
          <p:cNvSpPr>
            <a:spLocks noGrp="1"/>
          </p:cNvSpPr>
          <p:nvPr>
            <p:ph type="sldNum" sz="quarter" idx="12"/>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60AC42F9-E67B-4758-A342-317AD1C16AF0}" type="slidenum">
              <a:rPr lang="it-IT"/>
              <a:pPr>
                <a:defRPr/>
              </a:pPr>
              <a:t>‹N›</a:t>
            </a:fld>
            <a:endParaRPr lang="it-IT"/>
          </a:p>
        </p:txBody>
      </p:sp>
    </p:spTree>
    <p:extLst>
      <p:ext uri="{BB962C8B-B14F-4D97-AF65-F5344CB8AC3E}">
        <p14:creationId xmlns:p14="http://schemas.microsoft.com/office/powerpoint/2010/main" val="25793907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stile</a:t>
            </a:r>
            <a:endParaRPr lang="it-IT"/>
          </a:p>
        </p:txBody>
      </p:sp>
      <p:sp>
        <p:nvSpPr>
          <p:cNvPr id="3" name="Segnaposto immagine 2"/>
          <p:cNvSpPr>
            <a:spLocks noGrp="1"/>
          </p:cNvSpPr>
          <p:nvPr>
            <p:ph type="pic" idx="1"/>
          </p:nvPr>
        </p:nvSpPr>
        <p:spPr>
          <a:xfrm>
            <a:off x="1792288" y="612775"/>
            <a:ext cx="5486400" cy="4114800"/>
          </a:xfrm>
        </p:spPr>
        <p:txBody>
          <a:bodyPr rtlCol="0">
            <a:normAutofit/>
          </a:bodyPr>
          <a:lstStyle>
            <a:lvl1pPr marL="0" indent="0">
              <a:buNone/>
              <a:defRPr sz="3200"/>
            </a:lvl1pPr>
            <a:lvl2pPr marL="457011" indent="0">
              <a:buNone/>
              <a:defRPr sz="2800"/>
            </a:lvl2pPr>
            <a:lvl3pPr marL="914021" indent="0">
              <a:buNone/>
              <a:defRPr sz="2400"/>
            </a:lvl3pPr>
            <a:lvl4pPr marL="1371032" indent="0">
              <a:buNone/>
              <a:defRPr sz="2000"/>
            </a:lvl4pPr>
            <a:lvl5pPr marL="1828041" indent="0">
              <a:buNone/>
              <a:defRPr sz="2000"/>
            </a:lvl5pPr>
            <a:lvl6pPr marL="2285052" indent="0">
              <a:buNone/>
              <a:defRPr sz="2000"/>
            </a:lvl6pPr>
            <a:lvl7pPr marL="2742062" indent="0">
              <a:buNone/>
              <a:defRPr sz="2000"/>
            </a:lvl7pPr>
            <a:lvl8pPr marL="3199072" indent="0">
              <a:buNone/>
              <a:defRPr sz="2000"/>
            </a:lvl8pPr>
            <a:lvl9pPr marL="3656083"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011" indent="0">
              <a:buNone/>
              <a:defRPr sz="1200"/>
            </a:lvl2pPr>
            <a:lvl3pPr marL="914021" indent="0">
              <a:buNone/>
              <a:defRPr sz="1000"/>
            </a:lvl3pPr>
            <a:lvl4pPr marL="1371032" indent="0">
              <a:buNone/>
              <a:defRPr sz="900"/>
            </a:lvl4pPr>
            <a:lvl5pPr marL="1828041" indent="0">
              <a:buNone/>
              <a:defRPr sz="900"/>
            </a:lvl5pPr>
            <a:lvl6pPr marL="2285052" indent="0">
              <a:buNone/>
              <a:defRPr sz="900"/>
            </a:lvl6pPr>
            <a:lvl7pPr marL="2742062" indent="0">
              <a:buNone/>
              <a:defRPr sz="900"/>
            </a:lvl7pPr>
            <a:lvl8pPr marL="3199072" indent="0">
              <a:buNone/>
              <a:defRPr sz="900"/>
            </a:lvl8pPr>
            <a:lvl9pPr marL="3656083" indent="0">
              <a:buNone/>
              <a:defRPr sz="9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A1CA549C-035F-4091-8BAC-D68131E945D9}" type="datetimeFigureOut">
              <a:rPr lang="it-IT"/>
              <a:pPr>
                <a:defRPr/>
              </a:pPr>
              <a:t>07/04/2017</a:t>
            </a:fld>
            <a:endParaRPr lang="it-IT"/>
          </a:p>
        </p:txBody>
      </p:sp>
      <p:sp>
        <p:nvSpPr>
          <p:cNvPr id="6" name="Segnaposto piè di pagina 5"/>
          <p:cNvSpPr>
            <a:spLocks noGrp="1"/>
          </p:cNvSpPr>
          <p:nvPr>
            <p:ph type="ftr" sz="quarter" idx="11"/>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endParaRPr lang="it-IT"/>
          </a:p>
        </p:txBody>
      </p:sp>
      <p:sp>
        <p:nvSpPr>
          <p:cNvPr id="7" name="Segnaposto numero diapositiva 6"/>
          <p:cNvSpPr>
            <a:spLocks noGrp="1"/>
          </p:cNvSpPr>
          <p:nvPr>
            <p:ph type="sldNum" sz="quarter" idx="12"/>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C2AB90D9-2E21-4330-BAB2-6C48688D59CC}" type="slidenum">
              <a:rPr lang="it-IT"/>
              <a:pPr>
                <a:defRPr/>
              </a:pPr>
              <a:t>‹N›</a:t>
            </a:fld>
            <a:endParaRPr lang="it-IT"/>
          </a:p>
        </p:txBody>
      </p:sp>
    </p:spTree>
    <p:extLst>
      <p:ext uri="{BB962C8B-B14F-4D97-AF65-F5344CB8AC3E}">
        <p14:creationId xmlns:p14="http://schemas.microsoft.com/office/powerpoint/2010/main" val="12410222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0A821C0D-8317-4BAF-A085-BEF81C62627A}" type="datetimeFigureOut">
              <a:rPr lang="it-IT"/>
              <a:pPr>
                <a:defRPr/>
              </a:pPr>
              <a:t>07/04/2017</a:t>
            </a:fld>
            <a:endParaRPr lang="it-IT"/>
          </a:p>
        </p:txBody>
      </p:sp>
      <p:sp>
        <p:nvSpPr>
          <p:cNvPr id="5" name="Segnaposto piè di pagina 4"/>
          <p:cNvSpPr>
            <a:spLocks noGrp="1"/>
          </p:cNvSpPr>
          <p:nvPr>
            <p:ph type="ftr" sz="quarter" idx="11"/>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endParaRPr lang="it-IT"/>
          </a:p>
        </p:txBody>
      </p:sp>
      <p:sp>
        <p:nvSpPr>
          <p:cNvPr id="6" name="Segnaposto numero diapositiva 5"/>
          <p:cNvSpPr>
            <a:spLocks noGrp="1"/>
          </p:cNvSpPr>
          <p:nvPr>
            <p:ph type="sldNum" sz="quarter" idx="12"/>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F875D95A-41DD-411B-A38F-73F6FFDAD15D}" type="slidenum">
              <a:rPr lang="it-IT"/>
              <a:pPr>
                <a:defRPr/>
              </a:pPr>
              <a:t>‹N›</a:t>
            </a:fld>
            <a:endParaRPr lang="it-IT"/>
          </a:p>
        </p:txBody>
      </p:sp>
    </p:spTree>
    <p:extLst>
      <p:ext uri="{BB962C8B-B14F-4D97-AF65-F5344CB8AC3E}">
        <p14:creationId xmlns:p14="http://schemas.microsoft.com/office/powerpoint/2010/main" val="29796439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1" y="274642"/>
            <a:ext cx="2057400" cy="5851525"/>
          </a:xfrm>
        </p:spPr>
        <p:txBody>
          <a:bodyPr vert="eaVert"/>
          <a:lstStyle/>
          <a:p>
            <a:r>
              <a:rPr lang="it-IT" smtClean="0"/>
              <a:t>Fare clic per modificare stile</a:t>
            </a:r>
            <a:endParaRPr lang="it-IT"/>
          </a:p>
        </p:txBody>
      </p:sp>
      <p:sp>
        <p:nvSpPr>
          <p:cNvPr id="3" name="Segnaposto testo verticale 2"/>
          <p:cNvSpPr>
            <a:spLocks noGrp="1"/>
          </p:cNvSpPr>
          <p:nvPr>
            <p:ph type="body" orient="vert" idx="1"/>
          </p:nvPr>
        </p:nvSpPr>
        <p:spPr>
          <a:xfrm>
            <a:off x="457200" y="274642"/>
            <a:ext cx="6019800" cy="5851525"/>
          </a:xfrm>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0F67696D-295B-4241-B030-50B1334BD6E6}" type="datetimeFigureOut">
              <a:rPr lang="it-IT"/>
              <a:pPr>
                <a:defRPr/>
              </a:pPr>
              <a:t>07/04/2017</a:t>
            </a:fld>
            <a:endParaRPr lang="it-IT"/>
          </a:p>
        </p:txBody>
      </p:sp>
      <p:sp>
        <p:nvSpPr>
          <p:cNvPr id="5" name="Segnaposto piè di pagina 4"/>
          <p:cNvSpPr>
            <a:spLocks noGrp="1"/>
          </p:cNvSpPr>
          <p:nvPr>
            <p:ph type="ftr" sz="quarter" idx="11"/>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endParaRPr lang="it-IT"/>
          </a:p>
        </p:txBody>
      </p:sp>
      <p:sp>
        <p:nvSpPr>
          <p:cNvPr id="6" name="Segnaposto numero diapositiva 5"/>
          <p:cNvSpPr>
            <a:spLocks noGrp="1"/>
          </p:cNvSpPr>
          <p:nvPr>
            <p:ph type="sldNum" sz="quarter" idx="12"/>
          </p:nvPr>
        </p:nvSpPr>
        <p:spPr/>
        <p:txBody>
          <a:bodyPr/>
          <a:lstStyle>
            <a:lvl1pPr defTabSz="914021" fontAlgn="base">
              <a:spcBef>
                <a:spcPct val="0"/>
              </a:spcBef>
              <a:spcAft>
                <a:spcPct val="0"/>
              </a:spcAft>
              <a:defRPr>
                <a:latin typeface="Arial" pitchFamily="34" charset="0"/>
                <a:cs typeface="Arial" pitchFamily="34" charset="0"/>
              </a:defRPr>
            </a:lvl1pPr>
          </a:lstStyle>
          <a:p>
            <a:pPr>
              <a:defRPr/>
            </a:pPr>
            <a:fld id="{113E534F-DF84-4E16-BBD6-AF18CB18524A}" type="slidenum">
              <a:rPr lang="it-IT"/>
              <a:pPr>
                <a:defRPr/>
              </a:pPr>
              <a:t>‹N›</a:t>
            </a:fld>
            <a:endParaRPr lang="it-IT"/>
          </a:p>
        </p:txBody>
      </p:sp>
    </p:spTree>
    <p:extLst>
      <p:ext uri="{BB962C8B-B14F-4D97-AF65-F5344CB8AC3E}">
        <p14:creationId xmlns:p14="http://schemas.microsoft.com/office/powerpoint/2010/main" val="7835694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endParaRPr lang="it-IT">
              <a:solidFill>
                <a:srgbClr val="000000"/>
              </a:solidFill>
            </a:endParaRPr>
          </a:p>
        </p:txBody>
      </p:sp>
      <p:sp>
        <p:nvSpPr>
          <p:cNvPr id="5" name="Segnaposto piè di pagina 4"/>
          <p:cNvSpPr>
            <a:spLocks noGrp="1"/>
          </p:cNvSpPr>
          <p:nvPr>
            <p:ph type="ftr" sz="quarter" idx="11"/>
          </p:nvPr>
        </p:nvSpPr>
        <p:spPr/>
        <p:txBody>
          <a:bodyPr/>
          <a:lstStyle>
            <a:lvl1pPr>
              <a:defRPr/>
            </a:lvl1pPr>
          </a:lstStyle>
          <a:p>
            <a:endParaRPr lang="it-IT">
              <a:solidFill>
                <a:srgbClr val="000000"/>
              </a:solidFill>
            </a:endParaRPr>
          </a:p>
        </p:txBody>
      </p:sp>
      <p:sp>
        <p:nvSpPr>
          <p:cNvPr id="6" name="Segnaposto numero diapositiva 5"/>
          <p:cNvSpPr>
            <a:spLocks noGrp="1"/>
          </p:cNvSpPr>
          <p:nvPr>
            <p:ph type="sldNum" sz="quarter" idx="12"/>
          </p:nvPr>
        </p:nvSpPr>
        <p:spPr/>
        <p:txBody>
          <a:bodyPr/>
          <a:lstStyle>
            <a:lvl1pPr>
              <a:defRPr/>
            </a:lvl1pPr>
          </a:lstStyle>
          <a:p>
            <a:fld id="{8FE9D2BC-4A12-4FDB-A0C7-C9D39DABC4D6}" type="slidenum">
              <a:rPr lang="it-IT">
                <a:solidFill>
                  <a:srgbClr val="000000"/>
                </a:solidFill>
              </a:rPr>
              <a:pPr/>
              <a:t>‹N›</a:t>
            </a:fld>
            <a:endParaRPr lang="it-IT">
              <a:solidFill>
                <a:srgbClr val="000000"/>
              </a:solidFill>
            </a:endParaRPr>
          </a:p>
        </p:txBody>
      </p:sp>
    </p:spTree>
    <p:extLst>
      <p:ext uri="{BB962C8B-B14F-4D97-AF65-F5344CB8AC3E}">
        <p14:creationId xmlns:p14="http://schemas.microsoft.com/office/powerpoint/2010/main" val="15369969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it-IT">
              <a:solidFill>
                <a:srgbClr val="000000"/>
              </a:solidFill>
            </a:endParaRPr>
          </a:p>
        </p:txBody>
      </p:sp>
      <p:sp>
        <p:nvSpPr>
          <p:cNvPr id="5" name="Segnaposto piè di pagina 4"/>
          <p:cNvSpPr>
            <a:spLocks noGrp="1"/>
          </p:cNvSpPr>
          <p:nvPr>
            <p:ph type="ftr" sz="quarter" idx="11"/>
          </p:nvPr>
        </p:nvSpPr>
        <p:spPr/>
        <p:txBody>
          <a:bodyPr/>
          <a:lstStyle>
            <a:lvl1pPr>
              <a:defRPr/>
            </a:lvl1pPr>
          </a:lstStyle>
          <a:p>
            <a:endParaRPr lang="it-IT">
              <a:solidFill>
                <a:srgbClr val="000000"/>
              </a:solidFill>
            </a:endParaRPr>
          </a:p>
        </p:txBody>
      </p:sp>
      <p:sp>
        <p:nvSpPr>
          <p:cNvPr id="6" name="Segnaposto numero diapositiva 5"/>
          <p:cNvSpPr>
            <a:spLocks noGrp="1"/>
          </p:cNvSpPr>
          <p:nvPr>
            <p:ph type="sldNum" sz="quarter" idx="12"/>
          </p:nvPr>
        </p:nvSpPr>
        <p:spPr/>
        <p:txBody>
          <a:bodyPr/>
          <a:lstStyle>
            <a:lvl1pPr>
              <a:defRPr/>
            </a:lvl1pPr>
          </a:lstStyle>
          <a:p>
            <a:fld id="{08AB1831-1CC0-44E1-A5E7-57CE78B429A4}" type="slidenum">
              <a:rPr lang="it-IT">
                <a:solidFill>
                  <a:srgbClr val="000000"/>
                </a:solidFill>
              </a:rPr>
              <a:pPr/>
              <a:t>‹N›</a:t>
            </a:fld>
            <a:endParaRPr lang="it-IT">
              <a:solidFill>
                <a:srgbClr val="000000"/>
              </a:solidFill>
            </a:endParaRPr>
          </a:p>
        </p:txBody>
      </p:sp>
    </p:spTree>
    <p:extLst>
      <p:ext uri="{BB962C8B-B14F-4D97-AF65-F5344CB8AC3E}">
        <p14:creationId xmlns:p14="http://schemas.microsoft.com/office/powerpoint/2010/main" val="3211790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a:defRPr/>
            </a:lvl1pPr>
          </a:lstStyle>
          <a:p>
            <a:endParaRPr lang="it-IT">
              <a:solidFill>
                <a:srgbClr val="000000"/>
              </a:solidFill>
            </a:endParaRPr>
          </a:p>
        </p:txBody>
      </p:sp>
      <p:sp>
        <p:nvSpPr>
          <p:cNvPr id="5" name="Segnaposto piè di pagina 4"/>
          <p:cNvSpPr>
            <a:spLocks noGrp="1"/>
          </p:cNvSpPr>
          <p:nvPr>
            <p:ph type="ftr" sz="quarter" idx="11"/>
          </p:nvPr>
        </p:nvSpPr>
        <p:spPr/>
        <p:txBody>
          <a:bodyPr/>
          <a:lstStyle>
            <a:lvl1pPr>
              <a:defRPr/>
            </a:lvl1pPr>
          </a:lstStyle>
          <a:p>
            <a:endParaRPr lang="it-IT">
              <a:solidFill>
                <a:srgbClr val="000000"/>
              </a:solidFill>
            </a:endParaRPr>
          </a:p>
        </p:txBody>
      </p:sp>
      <p:sp>
        <p:nvSpPr>
          <p:cNvPr id="6" name="Segnaposto numero diapositiva 5"/>
          <p:cNvSpPr>
            <a:spLocks noGrp="1"/>
          </p:cNvSpPr>
          <p:nvPr>
            <p:ph type="sldNum" sz="quarter" idx="12"/>
          </p:nvPr>
        </p:nvSpPr>
        <p:spPr/>
        <p:txBody>
          <a:bodyPr/>
          <a:lstStyle>
            <a:lvl1pPr>
              <a:defRPr/>
            </a:lvl1pPr>
          </a:lstStyle>
          <a:p>
            <a:fld id="{8A2ACB9D-D017-412C-BB15-56AD10DE6140}" type="slidenum">
              <a:rPr lang="it-IT">
                <a:solidFill>
                  <a:srgbClr val="000000"/>
                </a:solidFill>
              </a:rPr>
              <a:pPr/>
              <a:t>‹N›</a:t>
            </a:fld>
            <a:endParaRPr lang="it-IT">
              <a:solidFill>
                <a:srgbClr val="000000"/>
              </a:solidFill>
            </a:endParaRPr>
          </a:p>
        </p:txBody>
      </p:sp>
    </p:spTree>
    <p:extLst>
      <p:ext uri="{BB962C8B-B14F-4D97-AF65-F5344CB8AC3E}">
        <p14:creationId xmlns:p14="http://schemas.microsoft.com/office/powerpoint/2010/main" val="6778828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a:defRPr/>
            </a:lvl1pPr>
          </a:lstStyle>
          <a:p>
            <a:endParaRPr lang="it-IT">
              <a:solidFill>
                <a:srgbClr val="000000"/>
              </a:solidFill>
            </a:endParaRPr>
          </a:p>
        </p:txBody>
      </p:sp>
      <p:sp>
        <p:nvSpPr>
          <p:cNvPr id="6" name="Segnaposto piè di pagina 5"/>
          <p:cNvSpPr>
            <a:spLocks noGrp="1"/>
          </p:cNvSpPr>
          <p:nvPr>
            <p:ph type="ftr" sz="quarter" idx="11"/>
          </p:nvPr>
        </p:nvSpPr>
        <p:spPr/>
        <p:txBody>
          <a:bodyPr/>
          <a:lstStyle>
            <a:lvl1pPr>
              <a:defRPr/>
            </a:lvl1pPr>
          </a:lstStyle>
          <a:p>
            <a:endParaRPr lang="it-IT">
              <a:solidFill>
                <a:srgbClr val="000000"/>
              </a:solidFill>
            </a:endParaRPr>
          </a:p>
        </p:txBody>
      </p:sp>
      <p:sp>
        <p:nvSpPr>
          <p:cNvPr id="7" name="Segnaposto numero diapositiva 6"/>
          <p:cNvSpPr>
            <a:spLocks noGrp="1"/>
          </p:cNvSpPr>
          <p:nvPr>
            <p:ph type="sldNum" sz="quarter" idx="12"/>
          </p:nvPr>
        </p:nvSpPr>
        <p:spPr/>
        <p:txBody>
          <a:bodyPr/>
          <a:lstStyle>
            <a:lvl1pPr>
              <a:defRPr/>
            </a:lvl1pPr>
          </a:lstStyle>
          <a:p>
            <a:fld id="{A1D29837-4BCA-485F-8CD1-C478D06692B4}" type="slidenum">
              <a:rPr lang="it-IT">
                <a:solidFill>
                  <a:srgbClr val="000000"/>
                </a:solidFill>
              </a:rPr>
              <a:pPr/>
              <a:t>‹N›</a:t>
            </a:fld>
            <a:endParaRPr lang="it-IT">
              <a:solidFill>
                <a:srgbClr val="000000"/>
              </a:solidFill>
            </a:endParaRPr>
          </a:p>
        </p:txBody>
      </p:sp>
    </p:spTree>
    <p:extLst>
      <p:ext uri="{BB962C8B-B14F-4D97-AF65-F5344CB8AC3E}">
        <p14:creationId xmlns:p14="http://schemas.microsoft.com/office/powerpoint/2010/main" val="7706997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lvl1pPr>
              <a:defRPr/>
            </a:lvl1pPr>
          </a:lstStyle>
          <a:p>
            <a:endParaRPr lang="it-IT">
              <a:solidFill>
                <a:srgbClr val="000000"/>
              </a:solidFill>
            </a:endParaRPr>
          </a:p>
        </p:txBody>
      </p:sp>
      <p:sp>
        <p:nvSpPr>
          <p:cNvPr id="8" name="Segnaposto piè di pagina 7"/>
          <p:cNvSpPr>
            <a:spLocks noGrp="1"/>
          </p:cNvSpPr>
          <p:nvPr>
            <p:ph type="ftr" sz="quarter" idx="11"/>
          </p:nvPr>
        </p:nvSpPr>
        <p:spPr/>
        <p:txBody>
          <a:bodyPr/>
          <a:lstStyle>
            <a:lvl1pPr>
              <a:defRPr/>
            </a:lvl1pPr>
          </a:lstStyle>
          <a:p>
            <a:endParaRPr lang="it-IT">
              <a:solidFill>
                <a:srgbClr val="000000"/>
              </a:solidFill>
            </a:endParaRPr>
          </a:p>
        </p:txBody>
      </p:sp>
      <p:sp>
        <p:nvSpPr>
          <p:cNvPr id="9" name="Segnaposto numero diapositiva 8"/>
          <p:cNvSpPr>
            <a:spLocks noGrp="1"/>
          </p:cNvSpPr>
          <p:nvPr>
            <p:ph type="sldNum" sz="quarter" idx="12"/>
          </p:nvPr>
        </p:nvSpPr>
        <p:spPr/>
        <p:txBody>
          <a:bodyPr/>
          <a:lstStyle>
            <a:lvl1pPr>
              <a:defRPr/>
            </a:lvl1pPr>
          </a:lstStyle>
          <a:p>
            <a:fld id="{4363245B-38C7-4C0C-8A40-3EF61F19F581}" type="slidenum">
              <a:rPr lang="it-IT">
                <a:solidFill>
                  <a:srgbClr val="000000"/>
                </a:solidFill>
              </a:rPr>
              <a:pPr/>
              <a:t>‹N›</a:t>
            </a:fld>
            <a:endParaRPr lang="it-IT">
              <a:solidFill>
                <a:srgbClr val="000000"/>
              </a:solidFill>
            </a:endParaRPr>
          </a:p>
        </p:txBody>
      </p:sp>
    </p:spTree>
    <p:extLst>
      <p:ext uri="{BB962C8B-B14F-4D97-AF65-F5344CB8AC3E}">
        <p14:creationId xmlns:p14="http://schemas.microsoft.com/office/powerpoint/2010/main" val="329413925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a:defRPr/>
            </a:lvl1pPr>
          </a:lstStyle>
          <a:p>
            <a:endParaRPr lang="it-IT">
              <a:solidFill>
                <a:srgbClr val="000000"/>
              </a:solidFill>
            </a:endParaRPr>
          </a:p>
        </p:txBody>
      </p:sp>
      <p:sp>
        <p:nvSpPr>
          <p:cNvPr id="4" name="Segnaposto piè di pagina 3"/>
          <p:cNvSpPr>
            <a:spLocks noGrp="1"/>
          </p:cNvSpPr>
          <p:nvPr>
            <p:ph type="ftr" sz="quarter" idx="11"/>
          </p:nvPr>
        </p:nvSpPr>
        <p:spPr/>
        <p:txBody>
          <a:bodyPr/>
          <a:lstStyle>
            <a:lvl1pPr>
              <a:defRPr/>
            </a:lvl1pPr>
          </a:lstStyle>
          <a:p>
            <a:endParaRPr lang="it-IT">
              <a:solidFill>
                <a:srgbClr val="000000"/>
              </a:solidFill>
            </a:endParaRPr>
          </a:p>
        </p:txBody>
      </p:sp>
      <p:sp>
        <p:nvSpPr>
          <p:cNvPr id="5" name="Segnaposto numero diapositiva 4"/>
          <p:cNvSpPr>
            <a:spLocks noGrp="1"/>
          </p:cNvSpPr>
          <p:nvPr>
            <p:ph type="sldNum" sz="quarter" idx="12"/>
          </p:nvPr>
        </p:nvSpPr>
        <p:spPr/>
        <p:txBody>
          <a:bodyPr/>
          <a:lstStyle>
            <a:lvl1pPr>
              <a:defRPr/>
            </a:lvl1pPr>
          </a:lstStyle>
          <a:p>
            <a:fld id="{3BA2440E-2657-44AD-A75A-3635DD7DE132}" type="slidenum">
              <a:rPr lang="it-IT">
                <a:solidFill>
                  <a:srgbClr val="000000"/>
                </a:solidFill>
              </a:rPr>
              <a:pPr/>
              <a:t>‹N›</a:t>
            </a:fld>
            <a:endParaRPr lang="it-IT">
              <a:solidFill>
                <a:srgbClr val="000000"/>
              </a:solidFill>
            </a:endParaRPr>
          </a:p>
        </p:txBody>
      </p:sp>
    </p:spTree>
    <p:extLst>
      <p:ext uri="{BB962C8B-B14F-4D97-AF65-F5344CB8AC3E}">
        <p14:creationId xmlns:p14="http://schemas.microsoft.com/office/powerpoint/2010/main" val="34762488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endParaRPr lang="it-IT">
              <a:solidFill>
                <a:srgbClr val="000000"/>
              </a:solidFill>
            </a:endParaRPr>
          </a:p>
        </p:txBody>
      </p:sp>
      <p:sp>
        <p:nvSpPr>
          <p:cNvPr id="3" name="Segnaposto piè di pagina 2"/>
          <p:cNvSpPr>
            <a:spLocks noGrp="1"/>
          </p:cNvSpPr>
          <p:nvPr>
            <p:ph type="ftr" sz="quarter" idx="11"/>
          </p:nvPr>
        </p:nvSpPr>
        <p:spPr/>
        <p:txBody>
          <a:bodyPr/>
          <a:lstStyle>
            <a:lvl1pPr>
              <a:defRPr/>
            </a:lvl1pPr>
          </a:lstStyle>
          <a:p>
            <a:endParaRPr lang="it-IT">
              <a:solidFill>
                <a:srgbClr val="000000"/>
              </a:solidFill>
            </a:endParaRPr>
          </a:p>
        </p:txBody>
      </p:sp>
      <p:sp>
        <p:nvSpPr>
          <p:cNvPr id="4" name="Segnaposto numero diapositiva 3"/>
          <p:cNvSpPr>
            <a:spLocks noGrp="1"/>
          </p:cNvSpPr>
          <p:nvPr>
            <p:ph type="sldNum" sz="quarter" idx="12"/>
          </p:nvPr>
        </p:nvSpPr>
        <p:spPr/>
        <p:txBody>
          <a:bodyPr/>
          <a:lstStyle>
            <a:lvl1pPr>
              <a:defRPr/>
            </a:lvl1pPr>
          </a:lstStyle>
          <a:p>
            <a:fld id="{E733FBA5-63F1-49EC-A61F-649FC3D07D45}" type="slidenum">
              <a:rPr lang="it-IT">
                <a:solidFill>
                  <a:srgbClr val="000000"/>
                </a:solidFill>
              </a:rPr>
              <a:pPr/>
              <a:t>‹N›</a:t>
            </a:fld>
            <a:endParaRPr lang="it-IT">
              <a:solidFill>
                <a:srgbClr val="000000"/>
              </a:solidFill>
            </a:endParaRPr>
          </a:p>
        </p:txBody>
      </p:sp>
    </p:spTree>
    <p:extLst>
      <p:ext uri="{BB962C8B-B14F-4D97-AF65-F5344CB8AC3E}">
        <p14:creationId xmlns:p14="http://schemas.microsoft.com/office/powerpoint/2010/main" val="24692434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solidFill>
                <a:srgbClr val="000000"/>
              </a:solidFill>
            </a:endParaRPr>
          </a:p>
        </p:txBody>
      </p:sp>
      <p:sp>
        <p:nvSpPr>
          <p:cNvPr id="6" name="Segnaposto piè di pagina 5"/>
          <p:cNvSpPr>
            <a:spLocks noGrp="1"/>
          </p:cNvSpPr>
          <p:nvPr>
            <p:ph type="ftr" sz="quarter" idx="11"/>
          </p:nvPr>
        </p:nvSpPr>
        <p:spPr/>
        <p:txBody>
          <a:bodyPr/>
          <a:lstStyle>
            <a:lvl1pPr>
              <a:defRPr/>
            </a:lvl1pPr>
          </a:lstStyle>
          <a:p>
            <a:endParaRPr lang="it-IT">
              <a:solidFill>
                <a:srgbClr val="000000"/>
              </a:solidFill>
            </a:endParaRPr>
          </a:p>
        </p:txBody>
      </p:sp>
      <p:sp>
        <p:nvSpPr>
          <p:cNvPr id="7" name="Segnaposto numero diapositiva 6"/>
          <p:cNvSpPr>
            <a:spLocks noGrp="1"/>
          </p:cNvSpPr>
          <p:nvPr>
            <p:ph type="sldNum" sz="quarter" idx="12"/>
          </p:nvPr>
        </p:nvSpPr>
        <p:spPr/>
        <p:txBody>
          <a:bodyPr/>
          <a:lstStyle>
            <a:lvl1pPr>
              <a:defRPr/>
            </a:lvl1pPr>
          </a:lstStyle>
          <a:p>
            <a:fld id="{E3754CE2-9E8F-41D6-A7E8-7B6288711604}" type="slidenum">
              <a:rPr lang="it-IT">
                <a:solidFill>
                  <a:srgbClr val="000000"/>
                </a:solidFill>
              </a:rPr>
              <a:pPr/>
              <a:t>‹N›</a:t>
            </a:fld>
            <a:endParaRPr lang="it-IT">
              <a:solidFill>
                <a:srgbClr val="000000"/>
              </a:solidFill>
            </a:endParaRPr>
          </a:p>
        </p:txBody>
      </p:sp>
    </p:spTree>
    <p:extLst>
      <p:ext uri="{BB962C8B-B14F-4D97-AF65-F5344CB8AC3E}">
        <p14:creationId xmlns:p14="http://schemas.microsoft.com/office/powerpoint/2010/main" val="159429384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solidFill>
                <a:srgbClr val="000000"/>
              </a:solidFill>
            </a:endParaRPr>
          </a:p>
        </p:txBody>
      </p:sp>
      <p:sp>
        <p:nvSpPr>
          <p:cNvPr id="6" name="Segnaposto piè di pagina 5"/>
          <p:cNvSpPr>
            <a:spLocks noGrp="1"/>
          </p:cNvSpPr>
          <p:nvPr>
            <p:ph type="ftr" sz="quarter" idx="11"/>
          </p:nvPr>
        </p:nvSpPr>
        <p:spPr/>
        <p:txBody>
          <a:bodyPr/>
          <a:lstStyle>
            <a:lvl1pPr>
              <a:defRPr/>
            </a:lvl1pPr>
          </a:lstStyle>
          <a:p>
            <a:endParaRPr lang="it-IT">
              <a:solidFill>
                <a:srgbClr val="000000"/>
              </a:solidFill>
            </a:endParaRPr>
          </a:p>
        </p:txBody>
      </p:sp>
      <p:sp>
        <p:nvSpPr>
          <p:cNvPr id="7" name="Segnaposto numero diapositiva 6"/>
          <p:cNvSpPr>
            <a:spLocks noGrp="1"/>
          </p:cNvSpPr>
          <p:nvPr>
            <p:ph type="sldNum" sz="quarter" idx="12"/>
          </p:nvPr>
        </p:nvSpPr>
        <p:spPr/>
        <p:txBody>
          <a:bodyPr/>
          <a:lstStyle>
            <a:lvl1pPr>
              <a:defRPr/>
            </a:lvl1pPr>
          </a:lstStyle>
          <a:p>
            <a:fld id="{855B11C7-21B5-4AD3-B6C2-CD5F5B9DD6F8}" type="slidenum">
              <a:rPr lang="it-IT">
                <a:solidFill>
                  <a:srgbClr val="000000"/>
                </a:solidFill>
              </a:rPr>
              <a:pPr/>
              <a:t>‹N›</a:t>
            </a:fld>
            <a:endParaRPr lang="it-IT">
              <a:solidFill>
                <a:srgbClr val="000000"/>
              </a:solidFill>
            </a:endParaRPr>
          </a:p>
        </p:txBody>
      </p:sp>
    </p:spTree>
    <p:extLst>
      <p:ext uri="{BB962C8B-B14F-4D97-AF65-F5344CB8AC3E}">
        <p14:creationId xmlns:p14="http://schemas.microsoft.com/office/powerpoint/2010/main" val="212091330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it-IT">
              <a:solidFill>
                <a:srgbClr val="000000"/>
              </a:solidFill>
            </a:endParaRPr>
          </a:p>
        </p:txBody>
      </p:sp>
      <p:sp>
        <p:nvSpPr>
          <p:cNvPr id="5" name="Segnaposto piè di pagina 4"/>
          <p:cNvSpPr>
            <a:spLocks noGrp="1"/>
          </p:cNvSpPr>
          <p:nvPr>
            <p:ph type="ftr" sz="quarter" idx="11"/>
          </p:nvPr>
        </p:nvSpPr>
        <p:spPr/>
        <p:txBody>
          <a:bodyPr/>
          <a:lstStyle>
            <a:lvl1pPr>
              <a:defRPr/>
            </a:lvl1pPr>
          </a:lstStyle>
          <a:p>
            <a:endParaRPr lang="it-IT">
              <a:solidFill>
                <a:srgbClr val="000000"/>
              </a:solidFill>
            </a:endParaRPr>
          </a:p>
        </p:txBody>
      </p:sp>
      <p:sp>
        <p:nvSpPr>
          <p:cNvPr id="6" name="Segnaposto numero diapositiva 5"/>
          <p:cNvSpPr>
            <a:spLocks noGrp="1"/>
          </p:cNvSpPr>
          <p:nvPr>
            <p:ph type="sldNum" sz="quarter" idx="12"/>
          </p:nvPr>
        </p:nvSpPr>
        <p:spPr/>
        <p:txBody>
          <a:bodyPr/>
          <a:lstStyle>
            <a:lvl1pPr>
              <a:defRPr/>
            </a:lvl1pPr>
          </a:lstStyle>
          <a:p>
            <a:fld id="{01057A3B-90F9-412E-A131-36D8318ACDEF}" type="slidenum">
              <a:rPr lang="it-IT">
                <a:solidFill>
                  <a:srgbClr val="000000"/>
                </a:solidFill>
              </a:rPr>
              <a:pPr/>
              <a:t>‹N›</a:t>
            </a:fld>
            <a:endParaRPr lang="it-IT">
              <a:solidFill>
                <a:srgbClr val="000000"/>
              </a:solidFill>
            </a:endParaRPr>
          </a:p>
        </p:txBody>
      </p:sp>
    </p:spTree>
    <p:extLst>
      <p:ext uri="{BB962C8B-B14F-4D97-AF65-F5344CB8AC3E}">
        <p14:creationId xmlns:p14="http://schemas.microsoft.com/office/powerpoint/2010/main" val="230565907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it-IT">
              <a:solidFill>
                <a:srgbClr val="000000"/>
              </a:solidFill>
            </a:endParaRPr>
          </a:p>
        </p:txBody>
      </p:sp>
      <p:sp>
        <p:nvSpPr>
          <p:cNvPr id="5" name="Segnaposto piè di pagina 4"/>
          <p:cNvSpPr>
            <a:spLocks noGrp="1"/>
          </p:cNvSpPr>
          <p:nvPr>
            <p:ph type="ftr" sz="quarter" idx="11"/>
          </p:nvPr>
        </p:nvSpPr>
        <p:spPr/>
        <p:txBody>
          <a:bodyPr/>
          <a:lstStyle>
            <a:lvl1pPr>
              <a:defRPr/>
            </a:lvl1pPr>
          </a:lstStyle>
          <a:p>
            <a:endParaRPr lang="it-IT">
              <a:solidFill>
                <a:srgbClr val="000000"/>
              </a:solidFill>
            </a:endParaRPr>
          </a:p>
        </p:txBody>
      </p:sp>
      <p:sp>
        <p:nvSpPr>
          <p:cNvPr id="6" name="Segnaposto numero diapositiva 5"/>
          <p:cNvSpPr>
            <a:spLocks noGrp="1"/>
          </p:cNvSpPr>
          <p:nvPr>
            <p:ph type="sldNum" sz="quarter" idx="12"/>
          </p:nvPr>
        </p:nvSpPr>
        <p:spPr/>
        <p:txBody>
          <a:bodyPr/>
          <a:lstStyle>
            <a:lvl1pPr>
              <a:defRPr/>
            </a:lvl1pPr>
          </a:lstStyle>
          <a:p>
            <a:fld id="{8E48D238-D406-45BF-9B5A-DB63EC844A1F}" type="slidenum">
              <a:rPr lang="it-IT">
                <a:solidFill>
                  <a:srgbClr val="000000"/>
                </a:solidFill>
              </a:rPr>
              <a:pPr/>
              <a:t>‹N›</a:t>
            </a:fld>
            <a:endParaRPr lang="it-IT">
              <a:solidFill>
                <a:srgbClr val="000000"/>
              </a:solidFill>
            </a:endParaRPr>
          </a:p>
        </p:txBody>
      </p:sp>
    </p:spTree>
    <p:extLst>
      <p:ext uri="{BB962C8B-B14F-4D97-AF65-F5344CB8AC3E}">
        <p14:creationId xmlns:p14="http://schemas.microsoft.com/office/powerpoint/2010/main" val="10913284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bl" preserve="1">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tabella 2"/>
          <p:cNvSpPr>
            <a:spLocks noGrp="1"/>
          </p:cNvSpPr>
          <p:nvPr>
            <p:ph type="tbl" idx="1"/>
          </p:nvPr>
        </p:nvSpPr>
        <p:spPr>
          <a:xfrm>
            <a:off x="685800" y="1981200"/>
            <a:ext cx="7772400" cy="4114800"/>
          </a:xfrm>
        </p:spPr>
        <p:txBody>
          <a:bodyPr/>
          <a:lstStyle/>
          <a:p>
            <a:endParaRPr lang="it-IT"/>
          </a:p>
        </p:txBody>
      </p:sp>
      <p:sp>
        <p:nvSpPr>
          <p:cNvPr id="4" name="Segnaposto data 3"/>
          <p:cNvSpPr>
            <a:spLocks noGrp="1"/>
          </p:cNvSpPr>
          <p:nvPr>
            <p:ph type="dt" sz="half" idx="10"/>
          </p:nvPr>
        </p:nvSpPr>
        <p:spPr>
          <a:xfrm>
            <a:off x="685800" y="6248400"/>
            <a:ext cx="1905000" cy="457200"/>
          </a:xfrm>
        </p:spPr>
        <p:txBody>
          <a:bodyPr/>
          <a:lstStyle>
            <a:lvl1pPr>
              <a:defRPr/>
            </a:lvl1pPr>
          </a:lstStyle>
          <a:p>
            <a:endParaRPr lang="it-IT">
              <a:solidFill>
                <a:srgbClr val="000000"/>
              </a:solidFill>
            </a:endParaRPr>
          </a:p>
        </p:txBody>
      </p:sp>
      <p:sp>
        <p:nvSpPr>
          <p:cNvPr id="5" name="Segnaposto piè di pagina 4"/>
          <p:cNvSpPr>
            <a:spLocks noGrp="1"/>
          </p:cNvSpPr>
          <p:nvPr>
            <p:ph type="ftr" sz="quarter" idx="11"/>
          </p:nvPr>
        </p:nvSpPr>
        <p:spPr>
          <a:xfrm>
            <a:off x="3124200" y="6248400"/>
            <a:ext cx="2895600" cy="457200"/>
          </a:xfrm>
        </p:spPr>
        <p:txBody>
          <a:bodyPr/>
          <a:lstStyle>
            <a:lvl1pPr>
              <a:defRPr/>
            </a:lvl1pPr>
          </a:lstStyle>
          <a:p>
            <a:endParaRPr lang="it-IT">
              <a:solidFill>
                <a:srgbClr val="000000"/>
              </a:solidFill>
            </a:endParaRPr>
          </a:p>
        </p:txBody>
      </p:sp>
      <p:sp>
        <p:nvSpPr>
          <p:cNvPr id="6" name="Segnaposto numero diapositiva 5"/>
          <p:cNvSpPr>
            <a:spLocks noGrp="1"/>
          </p:cNvSpPr>
          <p:nvPr>
            <p:ph type="sldNum" sz="quarter" idx="12"/>
          </p:nvPr>
        </p:nvSpPr>
        <p:spPr>
          <a:xfrm>
            <a:off x="6553200" y="6248400"/>
            <a:ext cx="1905000" cy="457200"/>
          </a:xfrm>
        </p:spPr>
        <p:txBody>
          <a:bodyPr/>
          <a:lstStyle>
            <a:lvl1pPr>
              <a:defRPr/>
            </a:lvl1pPr>
          </a:lstStyle>
          <a:p>
            <a:fld id="{0C324CE3-0D13-4097-9A87-D05D3BB499FD}" type="slidenum">
              <a:rPr lang="it-IT">
                <a:solidFill>
                  <a:srgbClr val="000000"/>
                </a:solidFill>
              </a:rPr>
              <a:pPr/>
              <a:t>‹N›</a:t>
            </a:fld>
            <a:endParaRPr lang="it-IT">
              <a:solidFill>
                <a:srgbClr val="000000"/>
              </a:solidFill>
            </a:endParaRPr>
          </a:p>
        </p:txBody>
      </p:sp>
    </p:spTree>
    <p:extLst>
      <p:ext uri="{BB962C8B-B14F-4D97-AF65-F5344CB8AC3E}">
        <p14:creationId xmlns:p14="http://schemas.microsoft.com/office/powerpoint/2010/main" val="115734450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B8C4944-4FCF-4FA2-8445-DF56ED23FB9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14909695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7A838EB-58A7-4213-9F01-8CE81373F8D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72735172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C459B64-A019-4FE3-8364-A4974EE4BB03}"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54453959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6095EE6-2A1B-41D7-9666-38E0E804B7A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91700535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F8280A11-4D46-4C94-A804-0317108C104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29245760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86B90BC-57EF-49F2-A53D-D9272A8AE6D2}"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84803013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45BA6230-B49F-4F4B-B774-48290AFD7CC0}"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0559772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E8BF4A0-FBA3-4511-A64D-FC6AB38C2FB8}"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5917274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43B8999-64B8-40BF-8973-223883C5425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73805178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AAE103E-16D7-420B-8731-12BBF35E3E9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17406390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EB40031-0DA6-4412-9000-53CF7F0D998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87708060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bl" preserve="1">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p>
            <a:r>
              <a:rPr lang="it-IT" smtClean="0"/>
              <a:t>Fare clic per modificare lo stile del titolo</a:t>
            </a:r>
            <a:endParaRPr lang="it-IT"/>
          </a:p>
        </p:txBody>
      </p:sp>
      <p:sp>
        <p:nvSpPr>
          <p:cNvPr id="3" name="Segnaposto tabella 2"/>
          <p:cNvSpPr>
            <a:spLocks noGrp="1"/>
          </p:cNvSpPr>
          <p:nvPr>
            <p:ph type="tbl" idx="1"/>
          </p:nvPr>
        </p:nvSpPr>
        <p:spPr>
          <a:xfrm>
            <a:off x="457200" y="1600200"/>
            <a:ext cx="8229600" cy="4525963"/>
          </a:xfrm>
        </p:spPr>
        <p:txBody>
          <a:bodyPr/>
          <a:lstStyle/>
          <a:p>
            <a:pPr lvl="0"/>
            <a:endParaRPr lang="it-IT"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36BD4C9-779D-40CE-ADD9-E329D44E8392}"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15155818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2F2A41E6-7196-4242-85FB-7EEE55E65FF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9267144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xAndObj" preserve="1">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p>
            <a:r>
              <a:rPr lang="it-IT" smtClean="0"/>
              <a:t>Fare clic per modificare lo stile del titolo</a:t>
            </a:r>
            <a:endParaRPr lang="it-IT"/>
          </a:p>
        </p:txBody>
      </p:sp>
      <p:sp>
        <p:nvSpPr>
          <p:cNvPr id="3" name="Segnaposto testo 2"/>
          <p:cNvSpPr>
            <a:spLocks noGrp="1"/>
          </p:cNvSpPr>
          <p:nvPr>
            <p:ph type="body" sz="half" idx="1"/>
          </p:nvPr>
        </p:nvSpPr>
        <p:spPr>
          <a:xfrm>
            <a:off x="457200" y="1600200"/>
            <a:ext cx="4038600" cy="4525963"/>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DDB2C75-7F2F-4D92-8052-312A07340CB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9931659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B8C4944-4FCF-4FA2-8445-DF56ED23FB9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71397982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7A838EB-58A7-4213-9F01-8CE81373F8D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7234650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C459B64-A019-4FE3-8364-A4974EE4BB03}"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97544902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6095EE6-2A1B-41D7-9666-38E0E804B7A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0861922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F8280A11-4D46-4C94-A804-0317108C104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62855124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86B90BC-57EF-49F2-A53D-D9272A8AE6D2}"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11085125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45BA6230-B49F-4F4B-B774-48290AFD7CC0}"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98905415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E8BF4A0-FBA3-4511-A64D-FC6AB38C2FB8}"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87303547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43B8999-64B8-40BF-8973-223883C5425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18892382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AAE103E-16D7-420B-8731-12BBF35E3E9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0711216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EB40031-0DA6-4412-9000-53CF7F0D998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60303828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bl" preserve="1">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p>
            <a:r>
              <a:rPr lang="it-IT" smtClean="0"/>
              <a:t>Fare clic per modificare lo stile del titolo</a:t>
            </a:r>
            <a:endParaRPr lang="it-IT"/>
          </a:p>
        </p:txBody>
      </p:sp>
      <p:sp>
        <p:nvSpPr>
          <p:cNvPr id="3" name="Segnaposto tabella 2"/>
          <p:cNvSpPr>
            <a:spLocks noGrp="1"/>
          </p:cNvSpPr>
          <p:nvPr>
            <p:ph type="tbl" idx="1"/>
          </p:nvPr>
        </p:nvSpPr>
        <p:spPr>
          <a:xfrm>
            <a:off x="457200" y="1600200"/>
            <a:ext cx="8229600" cy="4525963"/>
          </a:xfrm>
        </p:spPr>
        <p:txBody>
          <a:bodyPr/>
          <a:lstStyle/>
          <a:p>
            <a:pPr lvl="0"/>
            <a:endParaRPr lang="it-IT"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36BD4C9-779D-40CE-ADD9-E329D44E8392}"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7383727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2F2A41E6-7196-4242-85FB-7EEE55E65FF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18118938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xAndObj" preserve="1">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p>
            <a:r>
              <a:rPr lang="it-IT" smtClean="0"/>
              <a:t>Fare clic per modificare lo stile del titolo</a:t>
            </a:r>
            <a:endParaRPr lang="it-IT"/>
          </a:p>
        </p:txBody>
      </p:sp>
      <p:sp>
        <p:nvSpPr>
          <p:cNvPr id="3" name="Segnaposto testo 2"/>
          <p:cNvSpPr>
            <a:spLocks noGrp="1"/>
          </p:cNvSpPr>
          <p:nvPr>
            <p:ph type="body" sz="half" idx="1"/>
          </p:nvPr>
        </p:nvSpPr>
        <p:spPr>
          <a:xfrm>
            <a:off x="457200" y="1600200"/>
            <a:ext cx="4038600" cy="4525963"/>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DDB2C75-7F2F-4D92-8052-312A07340CB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17723542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B67673E-82C1-43C7-9F22-23D69364AFC9}" type="datetime1">
              <a:rPr lang="en-US" smtClean="0">
                <a:solidFill>
                  <a:prstClr val="black">
                    <a:tint val="75000"/>
                  </a:prstClr>
                </a:solidFill>
              </a:rPr>
              <a:pPr/>
              <a:t>4/7/2017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UPenn Confidential</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1EFBD70-B019-4950-A4DC-A3C9C34C2A26}"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293567397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1D18E70-E0B8-4EFE-A396-B2B926ED3B96}" type="datetime1">
              <a:rPr lang="en-US" smtClean="0">
                <a:solidFill>
                  <a:prstClr val="black">
                    <a:tint val="75000"/>
                  </a:prstClr>
                </a:solidFill>
              </a:rPr>
              <a:pPr/>
              <a:t>4/7/2017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UPenn Confidential</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1EFBD70-B019-4950-A4DC-A3C9C34C2A26}"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379056647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E11FD4F-C18D-4AED-8C60-EF97573235E7}" type="datetime1">
              <a:rPr lang="en-US" smtClean="0">
                <a:solidFill>
                  <a:prstClr val="black">
                    <a:tint val="75000"/>
                  </a:prstClr>
                </a:solidFill>
              </a:rPr>
              <a:pPr/>
              <a:t>4/7/2017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UPenn Confidential</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1EFBD70-B019-4950-A4DC-A3C9C34C2A26}"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297554351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DABC06F-F248-46DE-8243-EE430FDA2579}" type="datetime1">
              <a:rPr lang="en-US" smtClean="0">
                <a:solidFill>
                  <a:prstClr val="black">
                    <a:tint val="75000"/>
                  </a:prstClr>
                </a:solidFill>
              </a:rPr>
              <a:pPr/>
              <a:t>4/7/2017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UPenn Confidential</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1EFBD70-B019-4950-A4DC-A3C9C34C2A26}"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65421540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67B7DAB-3F5E-453F-B1BD-F2E01368AAC1}" type="datetime1">
              <a:rPr lang="en-US" smtClean="0">
                <a:solidFill>
                  <a:prstClr val="black">
                    <a:tint val="75000"/>
                  </a:prstClr>
                </a:solidFill>
              </a:rPr>
              <a:pPr/>
              <a:t>4/7/2017</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r>
              <a:rPr lang="en-US" smtClean="0">
                <a:solidFill>
                  <a:prstClr val="black">
                    <a:tint val="75000"/>
                  </a:prstClr>
                </a:solidFill>
              </a:rPr>
              <a:t>UPenn Confidential</a:t>
            </a: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1EFBD70-B019-4950-A4DC-A3C9C34C2A26}"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11709906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5C7A87C-3CEC-46FB-88FF-CCFD72A9515F}" type="datetime1">
              <a:rPr lang="en-US" smtClean="0">
                <a:solidFill>
                  <a:prstClr val="black">
                    <a:tint val="75000"/>
                  </a:prstClr>
                </a:solidFill>
              </a:rPr>
              <a:pPr/>
              <a:t>4/7/2017</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r>
              <a:rPr lang="en-US" smtClean="0">
                <a:solidFill>
                  <a:prstClr val="black">
                    <a:tint val="75000"/>
                  </a:prstClr>
                </a:solidFill>
              </a:rPr>
              <a:t>UPenn Confidential</a:t>
            </a: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1EFBD70-B019-4950-A4DC-A3C9C34C2A26}"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377989026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4A80A3-0B73-41DB-AF26-4241EC274294}" type="datetime1">
              <a:rPr lang="en-US" smtClean="0">
                <a:solidFill>
                  <a:prstClr val="black">
                    <a:tint val="75000"/>
                  </a:prstClr>
                </a:solidFill>
              </a:rPr>
              <a:pPr/>
              <a:t>4/7/2017</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r>
              <a:rPr lang="en-US" smtClean="0">
                <a:solidFill>
                  <a:prstClr val="black">
                    <a:tint val="75000"/>
                  </a:prstClr>
                </a:solidFill>
              </a:rPr>
              <a:t>UPenn Confidential</a:t>
            </a: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1EFBD70-B019-4950-A4DC-A3C9C34C2A26}"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87890943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253D95-00ED-4920-9C72-3BF0AA03CA9E}" type="datetime1">
              <a:rPr lang="en-US" smtClean="0">
                <a:solidFill>
                  <a:prstClr val="black">
                    <a:tint val="75000"/>
                  </a:prstClr>
                </a:solidFill>
              </a:rPr>
              <a:pPr/>
              <a:t>4/7/2017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UPenn Confidential</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1EFBD70-B019-4950-A4DC-A3C9C34C2A26}"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157305530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659B1A-3787-472E-988D-0BA573D6CC5A}" type="datetime1">
              <a:rPr lang="en-US" smtClean="0">
                <a:solidFill>
                  <a:prstClr val="black">
                    <a:tint val="75000"/>
                  </a:prstClr>
                </a:solidFill>
              </a:rPr>
              <a:pPr/>
              <a:t>4/7/2017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UPenn Confidential</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1EFBD70-B019-4950-A4DC-A3C9C34C2A26}"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369396792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92B522-A95D-452B-A486-C0A814CDCBD0}" type="datetime1">
              <a:rPr lang="en-US" smtClean="0">
                <a:solidFill>
                  <a:prstClr val="black">
                    <a:tint val="75000"/>
                  </a:prstClr>
                </a:solidFill>
              </a:rPr>
              <a:pPr/>
              <a:t>4/7/2017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UPenn Confidential</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1EFBD70-B019-4950-A4DC-A3C9C34C2A26}"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372690603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4E10118-178B-4C8C-AF0C-2326D7610B22}" type="datetime1">
              <a:rPr lang="en-US" smtClean="0">
                <a:solidFill>
                  <a:prstClr val="black">
                    <a:tint val="75000"/>
                  </a:prstClr>
                </a:solidFill>
              </a:rPr>
              <a:pPr/>
              <a:t>4/7/2017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UPenn Confidential</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1EFBD70-B019-4950-A4DC-A3C9C34C2A26}"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236700886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38451219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87496984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78236615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38551590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8" name="Segnaposto piè di pagina 7"/>
          <p:cNvSpPr>
            <a:spLocks noGrp="1"/>
          </p:cNvSpPr>
          <p:nvPr>
            <p:ph type="ftr" sz="quarter" idx="11"/>
          </p:nvPr>
        </p:nvSpPr>
        <p:spPr/>
        <p:txBody>
          <a:bodyPr/>
          <a:lstStyle/>
          <a:p>
            <a:endParaRPr lang="it-IT">
              <a:solidFill>
                <a:prstClr val="black">
                  <a:tint val="75000"/>
                </a:prstClr>
              </a:solidFill>
            </a:endParaRPr>
          </a:p>
        </p:txBody>
      </p:sp>
      <p:sp>
        <p:nvSpPr>
          <p:cNvPr id="9" name="Segnaposto numero diapositiva 8"/>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76354613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4" name="Segnaposto piè di pagina 3"/>
          <p:cNvSpPr>
            <a:spLocks noGrp="1"/>
          </p:cNvSpPr>
          <p:nvPr>
            <p:ph type="ftr" sz="quarter" idx="11"/>
          </p:nvPr>
        </p:nvSpPr>
        <p:spPr/>
        <p:txBody>
          <a:bodyPr/>
          <a:lstStyle/>
          <a:p>
            <a:endParaRPr lang="it-IT">
              <a:solidFill>
                <a:prstClr val="black">
                  <a:tint val="75000"/>
                </a:prstClr>
              </a:solidFill>
            </a:endParaRPr>
          </a:p>
        </p:txBody>
      </p:sp>
      <p:sp>
        <p:nvSpPr>
          <p:cNvPr id="5" name="Segnaposto numero diapositiva 4"/>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95575665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3" name="Segnaposto piè di pagina 2"/>
          <p:cNvSpPr>
            <a:spLocks noGrp="1"/>
          </p:cNvSpPr>
          <p:nvPr>
            <p:ph type="ftr" sz="quarter" idx="11"/>
          </p:nvPr>
        </p:nvSpPr>
        <p:spPr/>
        <p:txBody>
          <a:bodyPr/>
          <a:lstStyle/>
          <a:p>
            <a:endParaRPr lang="it-IT">
              <a:solidFill>
                <a:prstClr val="black">
                  <a:tint val="75000"/>
                </a:prstClr>
              </a:solidFill>
            </a:endParaRPr>
          </a:p>
        </p:txBody>
      </p:sp>
      <p:sp>
        <p:nvSpPr>
          <p:cNvPr id="4" name="Segnaposto numero diapositiva 3"/>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98581563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24081503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52650189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83770964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51214133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02308878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50921521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40893562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68232403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8" name="Segnaposto piè di pagina 7"/>
          <p:cNvSpPr>
            <a:spLocks noGrp="1"/>
          </p:cNvSpPr>
          <p:nvPr>
            <p:ph type="ftr" sz="quarter" idx="11"/>
          </p:nvPr>
        </p:nvSpPr>
        <p:spPr/>
        <p:txBody>
          <a:bodyPr/>
          <a:lstStyle/>
          <a:p>
            <a:endParaRPr lang="it-IT">
              <a:solidFill>
                <a:prstClr val="black">
                  <a:tint val="75000"/>
                </a:prstClr>
              </a:solidFill>
            </a:endParaRPr>
          </a:p>
        </p:txBody>
      </p:sp>
      <p:sp>
        <p:nvSpPr>
          <p:cNvPr id="9" name="Segnaposto numero diapositiva 8"/>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9105776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4" name="Segnaposto piè di pagina 3"/>
          <p:cNvSpPr>
            <a:spLocks noGrp="1"/>
          </p:cNvSpPr>
          <p:nvPr>
            <p:ph type="ftr" sz="quarter" idx="11"/>
          </p:nvPr>
        </p:nvSpPr>
        <p:spPr/>
        <p:txBody>
          <a:bodyPr/>
          <a:lstStyle/>
          <a:p>
            <a:endParaRPr lang="it-IT">
              <a:solidFill>
                <a:prstClr val="black">
                  <a:tint val="75000"/>
                </a:prstClr>
              </a:solidFill>
            </a:endParaRPr>
          </a:p>
        </p:txBody>
      </p:sp>
      <p:sp>
        <p:nvSpPr>
          <p:cNvPr id="5" name="Segnaposto numero diapositiva 4"/>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81077211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3" name="Segnaposto piè di pagina 2"/>
          <p:cNvSpPr>
            <a:spLocks noGrp="1"/>
          </p:cNvSpPr>
          <p:nvPr>
            <p:ph type="ftr" sz="quarter" idx="11"/>
          </p:nvPr>
        </p:nvSpPr>
        <p:spPr/>
        <p:txBody>
          <a:bodyPr/>
          <a:lstStyle/>
          <a:p>
            <a:endParaRPr lang="it-IT">
              <a:solidFill>
                <a:prstClr val="black">
                  <a:tint val="75000"/>
                </a:prstClr>
              </a:solidFill>
            </a:endParaRPr>
          </a:p>
        </p:txBody>
      </p:sp>
      <p:sp>
        <p:nvSpPr>
          <p:cNvPr id="4" name="Segnaposto numero diapositiva 3"/>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41409832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72003359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3873631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45128576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669667568"/>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lt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lt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CD02CCE-1BD0-47A2-A1BA-44F34E93F7EC}" type="slidenum">
              <a:rPr lang="it-IT" altLang="it-IT">
                <a:solidFill>
                  <a:srgbClr val="000000"/>
                </a:solidFill>
              </a:rPr>
              <a:pPr>
                <a:defRPr/>
              </a:pPr>
              <a:t>‹N›</a:t>
            </a:fld>
            <a:endParaRPr lang="it-IT" altLang="it-IT">
              <a:solidFill>
                <a:srgbClr val="000000"/>
              </a:solidFill>
            </a:endParaRPr>
          </a:p>
        </p:txBody>
      </p:sp>
    </p:spTree>
    <p:extLst>
      <p:ext uri="{BB962C8B-B14F-4D97-AF65-F5344CB8AC3E}">
        <p14:creationId xmlns:p14="http://schemas.microsoft.com/office/powerpoint/2010/main" val="254997294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lt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lt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A25445F-6CE7-482C-9384-016F78555B01}" type="slidenum">
              <a:rPr lang="it-IT" altLang="it-IT">
                <a:solidFill>
                  <a:srgbClr val="000000"/>
                </a:solidFill>
              </a:rPr>
              <a:pPr>
                <a:defRPr/>
              </a:pPr>
              <a:t>‹N›</a:t>
            </a:fld>
            <a:endParaRPr lang="it-IT" altLang="it-IT">
              <a:solidFill>
                <a:srgbClr val="000000"/>
              </a:solidFill>
            </a:endParaRPr>
          </a:p>
        </p:txBody>
      </p:sp>
    </p:spTree>
    <p:extLst>
      <p:ext uri="{BB962C8B-B14F-4D97-AF65-F5344CB8AC3E}">
        <p14:creationId xmlns:p14="http://schemas.microsoft.com/office/powerpoint/2010/main" val="2482436147"/>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lt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lt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6DA2A34-32F8-4273-8B52-72E8850CAE0C}" type="slidenum">
              <a:rPr lang="it-IT" altLang="it-IT">
                <a:solidFill>
                  <a:srgbClr val="000000"/>
                </a:solidFill>
              </a:rPr>
              <a:pPr>
                <a:defRPr/>
              </a:pPr>
              <a:t>‹N›</a:t>
            </a:fld>
            <a:endParaRPr lang="it-IT" altLang="it-IT">
              <a:solidFill>
                <a:srgbClr val="000000"/>
              </a:solidFill>
            </a:endParaRPr>
          </a:p>
        </p:txBody>
      </p:sp>
    </p:spTree>
    <p:extLst>
      <p:ext uri="{BB962C8B-B14F-4D97-AF65-F5344CB8AC3E}">
        <p14:creationId xmlns:p14="http://schemas.microsoft.com/office/powerpoint/2010/main" val="1201692535"/>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lt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lt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F681FC9-EAB6-4A27-89B4-4776A87DEB20}" type="slidenum">
              <a:rPr lang="it-IT" altLang="it-IT">
                <a:solidFill>
                  <a:srgbClr val="000000"/>
                </a:solidFill>
              </a:rPr>
              <a:pPr>
                <a:defRPr/>
              </a:pPr>
              <a:t>‹N›</a:t>
            </a:fld>
            <a:endParaRPr lang="it-IT" altLang="it-IT">
              <a:solidFill>
                <a:srgbClr val="000000"/>
              </a:solidFill>
            </a:endParaRPr>
          </a:p>
        </p:txBody>
      </p:sp>
    </p:spTree>
    <p:extLst>
      <p:ext uri="{BB962C8B-B14F-4D97-AF65-F5344CB8AC3E}">
        <p14:creationId xmlns:p14="http://schemas.microsoft.com/office/powerpoint/2010/main" val="144581739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lt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lt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DCC477A-9E35-4D0F-A861-F03D16D545E1}" type="slidenum">
              <a:rPr lang="it-IT" altLang="it-IT">
                <a:solidFill>
                  <a:srgbClr val="000000"/>
                </a:solidFill>
              </a:rPr>
              <a:pPr>
                <a:defRPr/>
              </a:pPr>
              <a:t>‹N›</a:t>
            </a:fld>
            <a:endParaRPr lang="it-IT" altLang="it-IT">
              <a:solidFill>
                <a:srgbClr val="000000"/>
              </a:solidFill>
            </a:endParaRPr>
          </a:p>
        </p:txBody>
      </p:sp>
    </p:spTree>
    <p:extLst>
      <p:ext uri="{BB962C8B-B14F-4D97-AF65-F5344CB8AC3E}">
        <p14:creationId xmlns:p14="http://schemas.microsoft.com/office/powerpoint/2010/main" val="228129595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lt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lt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97703417-9AC8-4544-A62C-06E9C7B63559}" type="slidenum">
              <a:rPr lang="it-IT" altLang="it-IT">
                <a:solidFill>
                  <a:srgbClr val="000000"/>
                </a:solidFill>
              </a:rPr>
              <a:pPr>
                <a:defRPr/>
              </a:pPr>
              <a:t>‹N›</a:t>
            </a:fld>
            <a:endParaRPr lang="it-IT" altLang="it-IT">
              <a:solidFill>
                <a:srgbClr val="000000"/>
              </a:solidFill>
            </a:endParaRPr>
          </a:p>
        </p:txBody>
      </p:sp>
    </p:spTree>
    <p:extLst>
      <p:ext uri="{BB962C8B-B14F-4D97-AF65-F5344CB8AC3E}">
        <p14:creationId xmlns:p14="http://schemas.microsoft.com/office/powerpoint/2010/main" val="287111483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lt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lt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7AF20D95-145D-4831-84BA-252DC894FEDC}" type="slidenum">
              <a:rPr lang="it-IT" altLang="it-IT">
                <a:solidFill>
                  <a:srgbClr val="000000"/>
                </a:solidFill>
              </a:rPr>
              <a:pPr>
                <a:defRPr/>
              </a:pPr>
              <a:t>‹N›</a:t>
            </a:fld>
            <a:endParaRPr lang="it-IT" altLang="it-IT">
              <a:solidFill>
                <a:srgbClr val="000000"/>
              </a:solidFill>
            </a:endParaRPr>
          </a:p>
        </p:txBody>
      </p:sp>
    </p:spTree>
    <p:extLst>
      <p:ext uri="{BB962C8B-B14F-4D97-AF65-F5344CB8AC3E}">
        <p14:creationId xmlns:p14="http://schemas.microsoft.com/office/powerpoint/2010/main" val="2104885270"/>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lt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lt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C2F366E-B89A-4052-B0F5-CF154F2C1D4E}" type="slidenum">
              <a:rPr lang="it-IT" altLang="it-IT">
                <a:solidFill>
                  <a:srgbClr val="000000"/>
                </a:solidFill>
              </a:rPr>
              <a:pPr>
                <a:defRPr/>
              </a:pPr>
              <a:t>‹N›</a:t>
            </a:fld>
            <a:endParaRPr lang="it-IT" altLang="it-IT">
              <a:solidFill>
                <a:srgbClr val="000000"/>
              </a:solidFill>
            </a:endParaRPr>
          </a:p>
        </p:txBody>
      </p:sp>
    </p:spTree>
    <p:extLst>
      <p:ext uri="{BB962C8B-B14F-4D97-AF65-F5344CB8AC3E}">
        <p14:creationId xmlns:p14="http://schemas.microsoft.com/office/powerpoint/2010/main" val="1966086005"/>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lt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lt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65EB1C2-3637-4803-A73F-D148122ADB75}" type="slidenum">
              <a:rPr lang="it-IT" altLang="it-IT">
                <a:solidFill>
                  <a:srgbClr val="000000"/>
                </a:solidFill>
              </a:rPr>
              <a:pPr>
                <a:defRPr/>
              </a:pPr>
              <a:t>‹N›</a:t>
            </a:fld>
            <a:endParaRPr lang="it-IT" altLang="it-IT">
              <a:solidFill>
                <a:srgbClr val="000000"/>
              </a:solidFill>
            </a:endParaRPr>
          </a:p>
        </p:txBody>
      </p:sp>
    </p:spTree>
    <p:extLst>
      <p:ext uri="{BB962C8B-B14F-4D97-AF65-F5344CB8AC3E}">
        <p14:creationId xmlns:p14="http://schemas.microsoft.com/office/powerpoint/2010/main" val="50410764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lt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lt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BF50456-BDA2-4C60-A066-DE7268CC2832}" type="slidenum">
              <a:rPr lang="it-IT" altLang="it-IT">
                <a:solidFill>
                  <a:srgbClr val="000000"/>
                </a:solidFill>
              </a:rPr>
              <a:pPr>
                <a:defRPr/>
              </a:pPr>
              <a:t>‹N›</a:t>
            </a:fld>
            <a:endParaRPr lang="it-IT" altLang="it-IT">
              <a:solidFill>
                <a:srgbClr val="000000"/>
              </a:solidFill>
            </a:endParaRPr>
          </a:p>
        </p:txBody>
      </p:sp>
    </p:spTree>
    <p:extLst>
      <p:ext uri="{BB962C8B-B14F-4D97-AF65-F5344CB8AC3E}">
        <p14:creationId xmlns:p14="http://schemas.microsoft.com/office/powerpoint/2010/main" val="875945868"/>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lt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lt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7C3C59-512D-4C31-AF4B-262C0BD4FA21}" type="slidenum">
              <a:rPr lang="it-IT" altLang="it-IT">
                <a:solidFill>
                  <a:srgbClr val="000000"/>
                </a:solidFill>
              </a:rPr>
              <a:pPr>
                <a:defRPr/>
              </a:pPr>
              <a:t>‹N›</a:t>
            </a:fld>
            <a:endParaRPr lang="it-IT" altLang="it-IT">
              <a:solidFill>
                <a:srgbClr val="000000"/>
              </a:solidFill>
            </a:endParaRPr>
          </a:p>
        </p:txBody>
      </p:sp>
    </p:spTree>
    <p:extLst>
      <p:ext uri="{BB962C8B-B14F-4D97-AF65-F5344CB8AC3E}">
        <p14:creationId xmlns:p14="http://schemas.microsoft.com/office/powerpoint/2010/main" val="75181047"/>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lt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lt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875C456-B0F8-4745-95F1-2FC11A5AFA53}" type="slidenum">
              <a:rPr lang="it-IT" altLang="it-IT">
                <a:solidFill>
                  <a:srgbClr val="000000"/>
                </a:solidFill>
              </a:rPr>
              <a:pPr>
                <a:defRPr/>
              </a:pPr>
              <a:t>‹N›</a:t>
            </a:fld>
            <a:endParaRPr lang="it-IT" altLang="it-IT">
              <a:solidFill>
                <a:srgbClr val="000000"/>
              </a:solidFill>
            </a:endParaRPr>
          </a:p>
        </p:txBody>
      </p:sp>
    </p:spTree>
    <p:extLst>
      <p:ext uri="{BB962C8B-B14F-4D97-AF65-F5344CB8AC3E}">
        <p14:creationId xmlns:p14="http://schemas.microsoft.com/office/powerpoint/2010/main" val="70450425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bl" preserve="1">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p>
            <a:r>
              <a:rPr lang="it-IT" smtClean="0"/>
              <a:t>Fare clic per modificare lo stile del titolo</a:t>
            </a:r>
            <a:endParaRPr lang="it-IT"/>
          </a:p>
        </p:txBody>
      </p:sp>
      <p:sp>
        <p:nvSpPr>
          <p:cNvPr id="3" name="Segnaposto tabella 2"/>
          <p:cNvSpPr>
            <a:spLocks noGrp="1"/>
          </p:cNvSpPr>
          <p:nvPr>
            <p:ph type="tbl" idx="1"/>
          </p:nvPr>
        </p:nvSpPr>
        <p:spPr>
          <a:xfrm>
            <a:off x="457200" y="1600200"/>
            <a:ext cx="8229600" cy="4525963"/>
          </a:xfrm>
        </p:spPr>
        <p:txBody>
          <a:bodyPr/>
          <a:lstStyle/>
          <a:p>
            <a:pPr lvl="0"/>
            <a:endParaRPr lang="it-IT"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it-IT" alt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lt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6E0A58B-35BC-4DB0-8C8C-5581CC93CCEC}" type="slidenum">
              <a:rPr lang="it-IT" altLang="it-IT">
                <a:solidFill>
                  <a:srgbClr val="000000"/>
                </a:solidFill>
              </a:rPr>
              <a:pPr>
                <a:defRPr/>
              </a:pPr>
              <a:t>‹N›</a:t>
            </a:fld>
            <a:endParaRPr lang="it-IT" altLang="it-IT">
              <a:solidFill>
                <a:srgbClr val="000000"/>
              </a:solidFill>
            </a:endParaRPr>
          </a:p>
        </p:txBody>
      </p:sp>
    </p:spTree>
    <p:extLst>
      <p:ext uri="{BB962C8B-B14F-4D97-AF65-F5344CB8AC3E}">
        <p14:creationId xmlns:p14="http://schemas.microsoft.com/office/powerpoint/2010/main" val="2071921799"/>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p:txBody>
          <a:bodyPr/>
          <a:lstStyle>
            <a:lvl1pPr>
              <a:defRPr>
                <a:latin typeface="Arial" pitchFamily="34" charset="0"/>
              </a:defRPr>
            </a:lvl1pPr>
          </a:lstStyle>
          <a:p>
            <a:pPr>
              <a:defRPr/>
            </a:pPr>
            <a:endParaRPr lang="en-GB"/>
          </a:p>
        </p:txBody>
      </p:sp>
      <p:sp>
        <p:nvSpPr>
          <p:cNvPr id="5" name="Rectangle 5"/>
          <p:cNvSpPr>
            <a:spLocks noGrp="1" noChangeArrowheads="1"/>
          </p:cNvSpPr>
          <p:nvPr>
            <p:ph type="ftr" sz="quarter" idx="11"/>
          </p:nvPr>
        </p:nvSpPr>
        <p:spPr/>
        <p:txBody>
          <a:bodyPr/>
          <a:lstStyle>
            <a:lvl1pPr>
              <a:defRPr>
                <a:latin typeface="Arial" pitchFamily="34" charset="0"/>
              </a:defRPr>
            </a:lvl1pPr>
          </a:lstStyle>
          <a:p>
            <a:pPr>
              <a:defRPr/>
            </a:pPr>
            <a:endParaRPr lang="en-GB"/>
          </a:p>
        </p:txBody>
      </p:sp>
      <p:sp>
        <p:nvSpPr>
          <p:cNvPr id="6" name="Rectangle 6"/>
          <p:cNvSpPr>
            <a:spLocks noGrp="1" noChangeArrowheads="1"/>
          </p:cNvSpPr>
          <p:nvPr>
            <p:ph type="sldNum" sz="quarter" idx="12"/>
          </p:nvPr>
        </p:nvSpPr>
        <p:spPr/>
        <p:txBody>
          <a:bodyPr/>
          <a:lstStyle>
            <a:lvl1pPr>
              <a:defRPr>
                <a:latin typeface="Arial" pitchFamily="34" charset="0"/>
              </a:defRPr>
            </a:lvl1pPr>
          </a:lstStyle>
          <a:p>
            <a:pPr>
              <a:defRPr/>
            </a:pPr>
            <a:fld id="{6CDB76AD-F85B-478A-88C3-7CD37E9E5FA7}" type="slidenum">
              <a:rPr lang="en-GB"/>
              <a:pPr>
                <a:defRPr/>
              </a:pPr>
              <a:t>‹N›</a:t>
            </a:fld>
            <a:endParaRPr lang="en-GB"/>
          </a:p>
        </p:txBody>
      </p:sp>
    </p:spTree>
    <p:extLst>
      <p:ext uri="{BB962C8B-B14F-4D97-AF65-F5344CB8AC3E}">
        <p14:creationId xmlns:p14="http://schemas.microsoft.com/office/powerpoint/2010/main" val="275472018"/>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p:txBody>
          <a:bodyPr/>
          <a:lstStyle>
            <a:lvl1pPr>
              <a:defRPr>
                <a:latin typeface="Arial" pitchFamily="34" charset="0"/>
              </a:defRPr>
            </a:lvl1pPr>
          </a:lstStyle>
          <a:p>
            <a:pPr>
              <a:defRPr/>
            </a:pPr>
            <a:endParaRPr lang="en-GB"/>
          </a:p>
        </p:txBody>
      </p:sp>
      <p:sp>
        <p:nvSpPr>
          <p:cNvPr id="5" name="Rectangle 5"/>
          <p:cNvSpPr>
            <a:spLocks noGrp="1" noChangeArrowheads="1"/>
          </p:cNvSpPr>
          <p:nvPr>
            <p:ph type="ftr" sz="quarter" idx="11"/>
          </p:nvPr>
        </p:nvSpPr>
        <p:spPr/>
        <p:txBody>
          <a:bodyPr/>
          <a:lstStyle>
            <a:lvl1pPr>
              <a:defRPr>
                <a:latin typeface="Arial" pitchFamily="34" charset="0"/>
              </a:defRPr>
            </a:lvl1pPr>
          </a:lstStyle>
          <a:p>
            <a:pPr>
              <a:defRPr/>
            </a:pPr>
            <a:endParaRPr lang="en-GB"/>
          </a:p>
        </p:txBody>
      </p:sp>
      <p:sp>
        <p:nvSpPr>
          <p:cNvPr id="6" name="Rectangle 6"/>
          <p:cNvSpPr>
            <a:spLocks noGrp="1" noChangeArrowheads="1"/>
          </p:cNvSpPr>
          <p:nvPr>
            <p:ph type="sldNum" sz="quarter" idx="12"/>
          </p:nvPr>
        </p:nvSpPr>
        <p:spPr/>
        <p:txBody>
          <a:bodyPr/>
          <a:lstStyle>
            <a:lvl1pPr>
              <a:defRPr>
                <a:latin typeface="Arial" pitchFamily="34" charset="0"/>
              </a:defRPr>
            </a:lvl1pPr>
          </a:lstStyle>
          <a:p>
            <a:pPr>
              <a:defRPr/>
            </a:pPr>
            <a:fld id="{250BF7DB-2CED-4EBB-85B4-BFE908C22540}" type="slidenum">
              <a:rPr lang="en-GB"/>
              <a:pPr>
                <a:defRPr/>
              </a:pPr>
              <a:t>‹N›</a:t>
            </a:fld>
            <a:endParaRPr lang="en-GB"/>
          </a:p>
        </p:txBody>
      </p:sp>
    </p:spTree>
    <p:extLst>
      <p:ext uri="{BB962C8B-B14F-4D97-AF65-F5344CB8AC3E}">
        <p14:creationId xmlns:p14="http://schemas.microsoft.com/office/powerpoint/2010/main" val="357658520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a:latin typeface="Arial" pitchFamily="34" charset="0"/>
              </a:defRPr>
            </a:lvl1pPr>
          </a:lstStyle>
          <a:p>
            <a:pPr>
              <a:defRPr/>
            </a:pPr>
            <a:endParaRPr lang="en-GB"/>
          </a:p>
        </p:txBody>
      </p:sp>
      <p:sp>
        <p:nvSpPr>
          <p:cNvPr id="5" name="Rectangle 5"/>
          <p:cNvSpPr>
            <a:spLocks noGrp="1" noChangeArrowheads="1"/>
          </p:cNvSpPr>
          <p:nvPr>
            <p:ph type="ftr" sz="quarter" idx="11"/>
          </p:nvPr>
        </p:nvSpPr>
        <p:spPr/>
        <p:txBody>
          <a:bodyPr/>
          <a:lstStyle>
            <a:lvl1pPr>
              <a:defRPr>
                <a:latin typeface="Arial" pitchFamily="34" charset="0"/>
              </a:defRPr>
            </a:lvl1pPr>
          </a:lstStyle>
          <a:p>
            <a:pPr>
              <a:defRPr/>
            </a:pPr>
            <a:endParaRPr lang="en-GB"/>
          </a:p>
        </p:txBody>
      </p:sp>
      <p:sp>
        <p:nvSpPr>
          <p:cNvPr id="6" name="Rectangle 6"/>
          <p:cNvSpPr>
            <a:spLocks noGrp="1" noChangeArrowheads="1"/>
          </p:cNvSpPr>
          <p:nvPr>
            <p:ph type="sldNum" sz="quarter" idx="12"/>
          </p:nvPr>
        </p:nvSpPr>
        <p:spPr/>
        <p:txBody>
          <a:bodyPr/>
          <a:lstStyle>
            <a:lvl1pPr>
              <a:defRPr>
                <a:latin typeface="Arial" pitchFamily="34" charset="0"/>
              </a:defRPr>
            </a:lvl1pPr>
          </a:lstStyle>
          <a:p>
            <a:pPr>
              <a:defRPr/>
            </a:pPr>
            <a:fld id="{9CF04285-9877-4FF4-95CC-EBD41FEB69C4}" type="slidenum">
              <a:rPr lang="en-GB"/>
              <a:pPr>
                <a:defRPr/>
              </a:pPr>
              <a:t>‹N›</a:t>
            </a:fld>
            <a:endParaRPr lang="en-GB"/>
          </a:p>
        </p:txBody>
      </p:sp>
    </p:spTree>
    <p:extLst>
      <p:ext uri="{BB962C8B-B14F-4D97-AF65-F5344CB8AC3E}">
        <p14:creationId xmlns:p14="http://schemas.microsoft.com/office/powerpoint/2010/main" val="3208401214"/>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p:txBody>
          <a:bodyPr/>
          <a:lstStyle>
            <a:lvl1pPr>
              <a:defRPr>
                <a:latin typeface="Arial" pitchFamily="34" charset="0"/>
              </a:defRPr>
            </a:lvl1pPr>
          </a:lstStyle>
          <a:p>
            <a:pPr>
              <a:defRPr/>
            </a:pPr>
            <a:endParaRPr lang="en-GB"/>
          </a:p>
        </p:txBody>
      </p:sp>
      <p:sp>
        <p:nvSpPr>
          <p:cNvPr id="6" name="Rectangle 5"/>
          <p:cNvSpPr>
            <a:spLocks noGrp="1" noChangeArrowheads="1"/>
          </p:cNvSpPr>
          <p:nvPr>
            <p:ph type="ftr" sz="quarter" idx="11"/>
          </p:nvPr>
        </p:nvSpPr>
        <p:spPr/>
        <p:txBody>
          <a:bodyPr/>
          <a:lstStyle>
            <a:lvl1pPr>
              <a:defRPr>
                <a:latin typeface="Arial" pitchFamily="34" charset="0"/>
              </a:defRPr>
            </a:lvl1pPr>
          </a:lstStyle>
          <a:p>
            <a:pPr>
              <a:defRPr/>
            </a:pPr>
            <a:endParaRPr lang="en-GB"/>
          </a:p>
        </p:txBody>
      </p:sp>
      <p:sp>
        <p:nvSpPr>
          <p:cNvPr id="7" name="Rectangle 6"/>
          <p:cNvSpPr>
            <a:spLocks noGrp="1" noChangeArrowheads="1"/>
          </p:cNvSpPr>
          <p:nvPr>
            <p:ph type="sldNum" sz="quarter" idx="12"/>
          </p:nvPr>
        </p:nvSpPr>
        <p:spPr/>
        <p:txBody>
          <a:bodyPr/>
          <a:lstStyle>
            <a:lvl1pPr>
              <a:defRPr>
                <a:latin typeface="Arial" pitchFamily="34" charset="0"/>
              </a:defRPr>
            </a:lvl1pPr>
          </a:lstStyle>
          <a:p>
            <a:pPr>
              <a:defRPr/>
            </a:pPr>
            <a:fld id="{B3C54ABC-C531-4E1D-828B-7B25CD9536D7}" type="slidenum">
              <a:rPr lang="en-GB"/>
              <a:pPr>
                <a:defRPr/>
              </a:pPr>
              <a:t>‹N›</a:t>
            </a:fld>
            <a:endParaRPr lang="en-GB"/>
          </a:p>
        </p:txBody>
      </p:sp>
    </p:spTree>
    <p:extLst>
      <p:ext uri="{BB962C8B-B14F-4D97-AF65-F5344CB8AC3E}">
        <p14:creationId xmlns:p14="http://schemas.microsoft.com/office/powerpoint/2010/main" val="205907860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p:txBody>
          <a:bodyPr/>
          <a:lstStyle>
            <a:lvl1pPr>
              <a:defRPr>
                <a:latin typeface="Arial" pitchFamily="34" charset="0"/>
              </a:defRPr>
            </a:lvl1pPr>
          </a:lstStyle>
          <a:p>
            <a:pPr>
              <a:defRPr/>
            </a:pPr>
            <a:endParaRPr lang="en-GB"/>
          </a:p>
        </p:txBody>
      </p:sp>
      <p:sp>
        <p:nvSpPr>
          <p:cNvPr id="8" name="Rectangle 5"/>
          <p:cNvSpPr>
            <a:spLocks noGrp="1" noChangeArrowheads="1"/>
          </p:cNvSpPr>
          <p:nvPr>
            <p:ph type="ftr" sz="quarter" idx="11"/>
          </p:nvPr>
        </p:nvSpPr>
        <p:spPr/>
        <p:txBody>
          <a:bodyPr/>
          <a:lstStyle>
            <a:lvl1pPr>
              <a:defRPr>
                <a:latin typeface="Arial" pitchFamily="34" charset="0"/>
              </a:defRPr>
            </a:lvl1pPr>
          </a:lstStyle>
          <a:p>
            <a:pPr>
              <a:defRPr/>
            </a:pPr>
            <a:endParaRPr lang="en-GB"/>
          </a:p>
        </p:txBody>
      </p:sp>
      <p:sp>
        <p:nvSpPr>
          <p:cNvPr id="9" name="Rectangle 6"/>
          <p:cNvSpPr>
            <a:spLocks noGrp="1" noChangeArrowheads="1"/>
          </p:cNvSpPr>
          <p:nvPr>
            <p:ph type="sldNum" sz="quarter" idx="12"/>
          </p:nvPr>
        </p:nvSpPr>
        <p:spPr/>
        <p:txBody>
          <a:bodyPr/>
          <a:lstStyle>
            <a:lvl1pPr>
              <a:defRPr>
                <a:latin typeface="Arial" pitchFamily="34" charset="0"/>
              </a:defRPr>
            </a:lvl1pPr>
          </a:lstStyle>
          <a:p>
            <a:pPr>
              <a:defRPr/>
            </a:pPr>
            <a:fld id="{7D2FE9FC-D29B-46BB-9BA7-D2EDBF477027}" type="slidenum">
              <a:rPr lang="en-GB"/>
              <a:pPr>
                <a:defRPr/>
              </a:pPr>
              <a:t>‹N›</a:t>
            </a:fld>
            <a:endParaRPr lang="en-GB"/>
          </a:p>
        </p:txBody>
      </p:sp>
    </p:spTree>
    <p:extLst>
      <p:ext uri="{BB962C8B-B14F-4D97-AF65-F5344CB8AC3E}">
        <p14:creationId xmlns:p14="http://schemas.microsoft.com/office/powerpoint/2010/main" val="201030588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p:txBody>
          <a:bodyPr/>
          <a:lstStyle>
            <a:lvl1pPr>
              <a:defRPr>
                <a:latin typeface="Arial" pitchFamily="34" charset="0"/>
              </a:defRPr>
            </a:lvl1pPr>
          </a:lstStyle>
          <a:p>
            <a:pPr>
              <a:defRPr/>
            </a:pPr>
            <a:endParaRPr lang="en-GB"/>
          </a:p>
        </p:txBody>
      </p:sp>
      <p:sp>
        <p:nvSpPr>
          <p:cNvPr id="4" name="Rectangle 5"/>
          <p:cNvSpPr>
            <a:spLocks noGrp="1" noChangeArrowheads="1"/>
          </p:cNvSpPr>
          <p:nvPr>
            <p:ph type="ftr" sz="quarter" idx="11"/>
          </p:nvPr>
        </p:nvSpPr>
        <p:spPr/>
        <p:txBody>
          <a:bodyPr/>
          <a:lstStyle>
            <a:lvl1pPr>
              <a:defRPr>
                <a:latin typeface="Arial" pitchFamily="34" charset="0"/>
              </a:defRPr>
            </a:lvl1pPr>
          </a:lstStyle>
          <a:p>
            <a:pPr>
              <a:defRPr/>
            </a:pPr>
            <a:endParaRPr lang="en-GB"/>
          </a:p>
        </p:txBody>
      </p:sp>
      <p:sp>
        <p:nvSpPr>
          <p:cNvPr id="5" name="Rectangle 6"/>
          <p:cNvSpPr>
            <a:spLocks noGrp="1" noChangeArrowheads="1"/>
          </p:cNvSpPr>
          <p:nvPr>
            <p:ph type="sldNum" sz="quarter" idx="12"/>
          </p:nvPr>
        </p:nvSpPr>
        <p:spPr/>
        <p:txBody>
          <a:bodyPr/>
          <a:lstStyle>
            <a:lvl1pPr>
              <a:defRPr>
                <a:latin typeface="Arial" pitchFamily="34" charset="0"/>
              </a:defRPr>
            </a:lvl1pPr>
          </a:lstStyle>
          <a:p>
            <a:pPr>
              <a:defRPr/>
            </a:pPr>
            <a:fld id="{18D3D9B6-B05F-49C3-90CC-305FC778B09F}" type="slidenum">
              <a:rPr lang="en-GB"/>
              <a:pPr>
                <a:defRPr/>
              </a:pPr>
              <a:t>‹N›</a:t>
            </a:fld>
            <a:endParaRPr lang="en-GB"/>
          </a:p>
        </p:txBody>
      </p:sp>
    </p:spTree>
    <p:extLst>
      <p:ext uri="{BB962C8B-B14F-4D97-AF65-F5344CB8AC3E}">
        <p14:creationId xmlns:p14="http://schemas.microsoft.com/office/powerpoint/2010/main" val="2205837445"/>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atin typeface="Arial" pitchFamily="34" charset="0"/>
              </a:defRPr>
            </a:lvl1pPr>
          </a:lstStyle>
          <a:p>
            <a:pPr>
              <a:defRPr/>
            </a:pPr>
            <a:endParaRPr lang="en-GB"/>
          </a:p>
        </p:txBody>
      </p:sp>
      <p:sp>
        <p:nvSpPr>
          <p:cNvPr id="3" name="Rectangle 5"/>
          <p:cNvSpPr>
            <a:spLocks noGrp="1" noChangeArrowheads="1"/>
          </p:cNvSpPr>
          <p:nvPr>
            <p:ph type="ftr" sz="quarter" idx="11"/>
          </p:nvPr>
        </p:nvSpPr>
        <p:spPr/>
        <p:txBody>
          <a:bodyPr/>
          <a:lstStyle>
            <a:lvl1pPr>
              <a:defRPr>
                <a:latin typeface="Arial" pitchFamily="34" charset="0"/>
              </a:defRPr>
            </a:lvl1pPr>
          </a:lstStyle>
          <a:p>
            <a:pPr>
              <a:defRPr/>
            </a:pPr>
            <a:endParaRPr lang="en-GB"/>
          </a:p>
        </p:txBody>
      </p:sp>
      <p:sp>
        <p:nvSpPr>
          <p:cNvPr id="4" name="Rectangle 6"/>
          <p:cNvSpPr>
            <a:spLocks noGrp="1" noChangeArrowheads="1"/>
          </p:cNvSpPr>
          <p:nvPr>
            <p:ph type="sldNum" sz="quarter" idx="12"/>
          </p:nvPr>
        </p:nvSpPr>
        <p:spPr/>
        <p:txBody>
          <a:bodyPr/>
          <a:lstStyle>
            <a:lvl1pPr>
              <a:defRPr>
                <a:latin typeface="Arial" pitchFamily="34" charset="0"/>
              </a:defRPr>
            </a:lvl1pPr>
          </a:lstStyle>
          <a:p>
            <a:pPr>
              <a:defRPr/>
            </a:pPr>
            <a:fld id="{AD79202F-2E5D-4283-94E3-DA18C804B805}" type="slidenum">
              <a:rPr lang="en-GB"/>
              <a:pPr>
                <a:defRPr/>
              </a:pPr>
              <a:t>‹N›</a:t>
            </a:fld>
            <a:endParaRPr lang="en-GB"/>
          </a:p>
        </p:txBody>
      </p:sp>
    </p:spTree>
    <p:extLst>
      <p:ext uri="{BB962C8B-B14F-4D97-AF65-F5344CB8AC3E}">
        <p14:creationId xmlns:p14="http://schemas.microsoft.com/office/powerpoint/2010/main" val="3481535262"/>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latin typeface="Arial" pitchFamily="34" charset="0"/>
              </a:defRPr>
            </a:lvl1pPr>
          </a:lstStyle>
          <a:p>
            <a:pPr>
              <a:defRPr/>
            </a:pPr>
            <a:endParaRPr lang="en-GB"/>
          </a:p>
        </p:txBody>
      </p:sp>
      <p:sp>
        <p:nvSpPr>
          <p:cNvPr id="6" name="Rectangle 5"/>
          <p:cNvSpPr>
            <a:spLocks noGrp="1" noChangeArrowheads="1"/>
          </p:cNvSpPr>
          <p:nvPr>
            <p:ph type="ftr" sz="quarter" idx="11"/>
          </p:nvPr>
        </p:nvSpPr>
        <p:spPr/>
        <p:txBody>
          <a:bodyPr/>
          <a:lstStyle>
            <a:lvl1pPr>
              <a:defRPr>
                <a:latin typeface="Arial" pitchFamily="34" charset="0"/>
              </a:defRPr>
            </a:lvl1pPr>
          </a:lstStyle>
          <a:p>
            <a:pPr>
              <a:defRPr/>
            </a:pPr>
            <a:endParaRPr lang="en-GB"/>
          </a:p>
        </p:txBody>
      </p:sp>
      <p:sp>
        <p:nvSpPr>
          <p:cNvPr id="7" name="Rectangle 6"/>
          <p:cNvSpPr>
            <a:spLocks noGrp="1" noChangeArrowheads="1"/>
          </p:cNvSpPr>
          <p:nvPr>
            <p:ph type="sldNum" sz="quarter" idx="12"/>
          </p:nvPr>
        </p:nvSpPr>
        <p:spPr/>
        <p:txBody>
          <a:bodyPr/>
          <a:lstStyle>
            <a:lvl1pPr>
              <a:defRPr>
                <a:latin typeface="Arial" pitchFamily="34" charset="0"/>
              </a:defRPr>
            </a:lvl1pPr>
          </a:lstStyle>
          <a:p>
            <a:pPr>
              <a:defRPr/>
            </a:pPr>
            <a:fld id="{9E70A0CD-3921-4F41-A95D-7F40A052FD57}" type="slidenum">
              <a:rPr lang="en-GB"/>
              <a:pPr>
                <a:defRPr/>
              </a:pPr>
              <a:t>‹N›</a:t>
            </a:fld>
            <a:endParaRPr lang="en-GB"/>
          </a:p>
        </p:txBody>
      </p:sp>
    </p:spTree>
    <p:extLst>
      <p:ext uri="{BB962C8B-B14F-4D97-AF65-F5344CB8AC3E}">
        <p14:creationId xmlns:p14="http://schemas.microsoft.com/office/powerpoint/2010/main" val="1014420886"/>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latin typeface="Arial" pitchFamily="34" charset="0"/>
              </a:defRPr>
            </a:lvl1pPr>
          </a:lstStyle>
          <a:p>
            <a:pPr>
              <a:defRPr/>
            </a:pPr>
            <a:endParaRPr lang="en-GB"/>
          </a:p>
        </p:txBody>
      </p:sp>
      <p:sp>
        <p:nvSpPr>
          <p:cNvPr id="6" name="Rectangle 5"/>
          <p:cNvSpPr>
            <a:spLocks noGrp="1" noChangeArrowheads="1"/>
          </p:cNvSpPr>
          <p:nvPr>
            <p:ph type="ftr" sz="quarter" idx="11"/>
          </p:nvPr>
        </p:nvSpPr>
        <p:spPr/>
        <p:txBody>
          <a:bodyPr/>
          <a:lstStyle>
            <a:lvl1pPr>
              <a:defRPr>
                <a:latin typeface="Arial" pitchFamily="34" charset="0"/>
              </a:defRPr>
            </a:lvl1pPr>
          </a:lstStyle>
          <a:p>
            <a:pPr>
              <a:defRPr/>
            </a:pPr>
            <a:endParaRPr lang="en-GB"/>
          </a:p>
        </p:txBody>
      </p:sp>
      <p:sp>
        <p:nvSpPr>
          <p:cNvPr id="7" name="Rectangle 6"/>
          <p:cNvSpPr>
            <a:spLocks noGrp="1" noChangeArrowheads="1"/>
          </p:cNvSpPr>
          <p:nvPr>
            <p:ph type="sldNum" sz="quarter" idx="12"/>
          </p:nvPr>
        </p:nvSpPr>
        <p:spPr/>
        <p:txBody>
          <a:bodyPr/>
          <a:lstStyle>
            <a:lvl1pPr>
              <a:defRPr>
                <a:latin typeface="Arial" pitchFamily="34" charset="0"/>
              </a:defRPr>
            </a:lvl1pPr>
          </a:lstStyle>
          <a:p>
            <a:pPr>
              <a:defRPr/>
            </a:pPr>
            <a:fld id="{C4CD1652-CB8D-474E-850F-526001B55CA2}" type="slidenum">
              <a:rPr lang="en-GB"/>
              <a:pPr>
                <a:defRPr/>
              </a:pPr>
              <a:t>‹N›</a:t>
            </a:fld>
            <a:endParaRPr lang="en-GB"/>
          </a:p>
        </p:txBody>
      </p:sp>
    </p:spTree>
    <p:extLst>
      <p:ext uri="{BB962C8B-B14F-4D97-AF65-F5344CB8AC3E}">
        <p14:creationId xmlns:p14="http://schemas.microsoft.com/office/powerpoint/2010/main" val="299149564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p:txBody>
          <a:bodyPr/>
          <a:lstStyle>
            <a:lvl1pPr>
              <a:defRPr>
                <a:latin typeface="Arial" pitchFamily="34" charset="0"/>
              </a:defRPr>
            </a:lvl1pPr>
          </a:lstStyle>
          <a:p>
            <a:pPr>
              <a:defRPr/>
            </a:pPr>
            <a:endParaRPr lang="en-GB"/>
          </a:p>
        </p:txBody>
      </p:sp>
      <p:sp>
        <p:nvSpPr>
          <p:cNvPr id="5" name="Rectangle 5"/>
          <p:cNvSpPr>
            <a:spLocks noGrp="1" noChangeArrowheads="1"/>
          </p:cNvSpPr>
          <p:nvPr>
            <p:ph type="ftr" sz="quarter" idx="11"/>
          </p:nvPr>
        </p:nvSpPr>
        <p:spPr/>
        <p:txBody>
          <a:bodyPr/>
          <a:lstStyle>
            <a:lvl1pPr>
              <a:defRPr>
                <a:latin typeface="Arial" pitchFamily="34" charset="0"/>
              </a:defRPr>
            </a:lvl1pPr>
          </a:lstStyle>
          <a:p>
            <a:pPr>
              <a:defRPr/>
            </a:pPr>
            <a:endParaRPr lang="en-GB"/>
          </a:p>
        </p:txBody>
      </p:sp>
      <p:sp>
        <p:nvSpPr>
          <p:cNvPr id="6" name="Rectangle 6"/>
          <p:cNvSpPr>
            <a:spLocks noGrp="1" noChangeArrowheads="1"/>
          </p:cNvSpPr>
          <p:nvPr>
            <p:ph type="sldNum" sz="quarter" idx="12"/>
          </p:nvPr>
        </p:nvSpPr>
        <p:spPr/>
        <p:txBody>
          <a:bodyPr/>
          <a:lstStyle>
            <a:lvl1pPr>
              <a:defRPr>
                <a:latin typeface="Arial" pitchFamily="34" charset="0"/>
              </a:defRPr>
            </a:lvl1pPr>
          </a:lstStyle>
          <a:p>
            <a:pPr>
              <a:defRPr/>
            </a:pPr>
            <a:fld id="{395EFAF4-9FE8-4B02-8E1D-E1EB4E922C8E}" type="slidenum">
              <a:rPr lang="en-GB"/>
              <a:pPr>
                <a:defRPr/>
              </a:pPr>
              <a:t>‹N›</a:t>
            </a:fld>
            <a:endParaRPr lang="en-GB"/>
          </a:p>
        </p:txBody>
      </p:sp>
    </p:spTree>
    <p:extLst>
      <p:ext uri="{BB962C8B-B14F-4D97-AF65-F5344CB8AC3E}">
        <p14:creationId xmlns:p14="http://schemas.microsoft.com/office/powerpoint/2010/main" val="12893843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p:txBody>
          <a:bodyPr/>
          <a:lstStyle>
            <a:lvl1pPr>
              <a:defRPr>
                <a:latin typeface="Arial" pitchFamily="34" charset="0"/>
              </a:defRPr>
            </a:lvl1pPr>
          </a:lstStyle>
          <a:p>
            <a:pPr>
              <a:defRPr/>
            </a:pPr>
            <a:endParaRPr lang="en-GB"/>
          </a:p>
        </p:txBody>
      </p:sp>
      <p:sp>
        <p:nvSpPr>
          <p:cNvPr id="5" name="Rectangle 5"/>
          <p:cNvSpPr>
            <a:spLocks noGrp="1" noChangeArrowheads="1"/>
          </p:cNvSpPr>
          <p:nvPr>
            <p:ph type="ftr" sz="quarter" idx="11"/>
          </p:nvPr>
        </p:nvSpPr>
        <p:spPr/>
        <p:txBody>
          <a:bodyPr/>
          <a:lstStyle>
            <a:lvl1pPr>
              <a:defRPr>
                <a:latin typeface="Arial" pitchFamily="34" charset="0"/>
              </a:defRPr>
            </a:lvl1pPr>
          </a:lstStyle>
          <a:p>
            <a:pPr>
              <a:defRPr/>
            </a:pPr>
            <a:endParaRPr lang="en-GB"/>
          </a:p>
        </p:txBody>
      </p:sp>
      <p:sp>
        <p:nvSpPr>
          <p:cNvPr id="6" name="Rectangle 6"/>
          <p:cNvSpPr>
            <a:spLocks noGrp="1" noChangeArrowheads="1"/>
          </p:cNvSpPr>
          <p:nvPr>
            <p:ph type="sldNum" sz="quarter" idx="12"/>
          </p:nvPr>
        </p:nvSpPr>
        <p:spPr/>
        <p:txBody>
          <a:bodyPr/>
          <a:lstStyle>
            <a:lvl1pPr>
              <a:defRPr>
                <a:latin typeface="Arial" pitchFamily="34" charset="0"/>
              </a:defRPr>
            </a:lvl1pPr>
          </a:lstStyle>
          <a:p>
            <a:pPr>
              <a:defRPr/>
            </a:pPr>
            <a:fld id="{A8D8E8F1-5BC0-4F8A-A4DF-CE0FAEE56843}" type="slidenum">
              <a:rPr lang="en-GB"/>
              <a:pPr>
                <a:defRPr/>
              </a:pPr>
              <a:t>‹N›</a:t>
            </a:fld>
            <a:endParaRPr lang="en-GB"/>
          </a:p>
        </p:txBody>
      </p:sp>
    </p:spTree>
    <p:extLst>
      <p:ext uri="{BB962C8B-B14F-4D97-AF65-F5344CB8AC3E}">
        <p14:creationId xmlns:p14="http://schemas.microsoft.com/office/powerpoint/2010/main" val="2752999482"/>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p:txBody>
          <a:bodyPr/>
          <a:lstStyle>
            <a:lvl1pPr>
              <a:defRPr>
                <a:latin typeface="Arial" pitchFamily="34" charset="0"/>
              </a:defRPr>
            </a:lvl1pPr>
          </a:lstStyle>
          <a:p>
            <a:pPr>
              <a:defRPr/>
            </a:pPr>
            <a:endParaRPr lang="en-GB"/>
          </a:p>
        </p:txBody>
      </p:sp>
      <p:sp>
        <p:nvSpPr>
          <p:cNvPr id="4" name="Rectangle 5"/>
          <p:cNvSpPr>
            <a:spLocks noGrp="1" noChangeArrowheads="1"/>
          </p:cNvSpPr>
          <p:nvPr>
            <p:ph type="ftr" sz="quarter" idx="11"/>
          </p:nvPr>
        </p:nvSpPr>
        <p:spPr/>
        <p:txBody>
          <a:bodyPr/>
          <a:lstStyle>
            <a:lvl1pPr>
              <a:defRPr>
                <a:latin typeface="Arial" pitchFamily="34" charset="0"/>
              </a:defRPr>
            </a:lvl1pPr>
          </a:lstStyle>
          <a:p>
            <a:pPr>
              <a:defRPr/>
            </a:pPr>
            <a:endParaRPr lang="en-GB"/>
          </a:p>
        </p:txBody>
      </p:sp>
      <p:sp>
        <p:nvSpPr>
          <p:cNvPr id="5" name="Rectangle 6"/>
          <p:cNvSpPr>
            <a:spLocks noGrp="1" noChangeArrowheads="1"/>
          </p:cNvSpPr>
          <p:nvPr>
            <p:ph type="sldNum" sz="quarter" idx="12"/>
          </p:nvPr>
        </p:nvSpPr>
        <p:spPr/>
        <p:txBody>
          <a:bodyPr/>
          <a:lstStyle>
            <a:lvl1pPr>
              <a:defRPr>
                <a:latin typeface="Arial" pitchFamily="34" charset="0"/>
              </a:defRPr>
            </a:lvl1pPr>
          </a:lstStyle>
          <a:p>
            <a:pPr>
              <a:defRPr/>
            </a:pPr>
            <a:fld id="{685DBDEB-0DE8-4D37-B3CA-8936F60E8780}" type="slidenum">
              <a:rPr lang="en-GB"/>
              <a:pPr>
                <a:defRPr/>
              </a:pPr>
              <a:t>‹N›</a:t>
            </a:fld>
            <a:endParaRPr lang="en-GB"/>
          </a:p>
        </p:txBody>
      </p:sp>
    </p:spTree>
    <p:extLst>
      <p:ext uri="{BB962C8B-B14F-4D97-AF65-F5344CB8AC3E}">
        <p14:creationId xmlns:p14="http://schemas.microsoft.com/office/powerpoint/2010/main" val="2901001687"/>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Chart Placeholder 2"/>
          <p:cNvSpPr>
            <a:spLocks noGrp="1"/>
          </p:cNvSpPr>
          <p:nvPr>
            <p:ph type="chart" idx="1"/>
          </p:nvPr>
        </p:nvSpPr>
        <p:spPr>
          <a:xfrm>
            <a:off x="457200" y="1600200"/>
            <a:ext cx="8229600" cy="4525963"/>
          </a:xfrm>
        </p:spPr>
        <p:txBody>
          <a:bodyPr/>
          <a:lstStyle/>
          <a:p>
            <a:pPr lvl="0"/>
            <a:endParaRPr lang="en-GB" noProof="0" smtClean="0"/>
          </a:p>
        </p:txBody>
      </p:sp>
      <p:sp>
        <p:nvSpPr>
          <p:cNvPr id="4" name="Rectangle 4"/>
          <p:cNvSpPr>
            <a:spLocks noGrp="1" noChangeArrowheads="1"/>
          </p:cNvSpPr>
          <p:nvPr>
            <p:ph type="dt" sz="half" idx="10"/>
          </p:nvPr>
        </p:nvSpPr>
        <p:spPr/>
        <p:txBody>
          <a:bodyPr/>
          <a:lstStyle>
            <a:lvl1pPr>
              <a:defRPr>
                <a:latin typeface="Arial" pitchFamily="34" charset="0"/>
              </a:defRPr>
            </a:lvl1pPr>
          </a:lstStyle>
          <a:p>
            <a:pPr>
              <a:defRPr/>
            </a:pPr>
            <a:endParaRPr lang="en-GB"/>
          </a:p>
        </p:txBody>
      </p:sp>
      <p:sp>
        <p:nvSpPr>
          <p:cNvPr id="5" name="Rectangle 5"/>
          <p:cNvSpPr>
            <a:spLocks noGrp="1" noChangeArrowheads="1"/>
          </p:cNvSpPr>
          <p:nvPr>
            <p:ph type="ftr" sz="quarter" idx="11"/>
          </p:nvPr>
        </p:nvSpPr>
        <p:spPr/>
        <p:txBody>
          <a:bodyPr/>
          <a:lstStyle>
            <a:lvl1pPr>
              <a:defRPr>
                <a:latin typeface="Arial" pitchFamily="34" charset="0"/>
              </a:defRPr>
            </a:lvl1pPr>
          </a:lstStyle>
          <a:p>
            <a:pPr>
              <a:defRPr/>
            </a:pPr>
            <a:endParaRPr lang="en-GB"/>
          </a:p>
        </p:txBody>
      </p:sp>
      <p:sp>
        <p:nvSpPr>
          <p:cNvPr id="6" name="Rectangle 6"/>
          <p:cNvSpPr>
            <a:spLocks noGrp="1" noChangeArrowheads="1"/>
          </p:cNvSpPr>
          <p:nvPr>
            <p:ph type="sldNum" sz="quarter" idx="12"/>
          </p:nvPr>
        </p:nvSpPr>
        <p:spPr/>
        <p:txBody>
          <a:bodyPr/>
          <a:lstStyle>
            <a:lvl1pPr>
              <a:defRPr>
                <a:latin typeface="Arial" pitchFamily="34" charset="0"/>
              </a:defRPr>
            </a:lvl1pPr>
          </a:lstStyle>
          <a:p>
            <a:pPr>
              <a:defRPr/>
            </a:pPr>
            <a:fld id="{D85A19D3-0A56-46F0-BA74-C3A4D3CAD511}" type="slidenum">
              <a:rPr lang="en-GB"/>
              <a:pPr>
                <a:defRPr/>
              </a:pPr>
              <a:t>‹N›</a:t>
            </a:fld>
            <a:endParaRPr lang="en-GB"/>
          </a:p>
        </p:txBody>
      </p:sp>
    </p:spTree>
    <p:extLst>
      <p:ext uri="{BB962C8B-B14F-4D97-AF65-F5344CB8AC3E}">
        <p14:creationId xmlns:p14="http://schemas.microsoft.com/office/powerpoint/2010/main" val="1723688867"/>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09029735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68081494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94029259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591439319"/>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8" name="Segnaposto piè di pagina 7"/>
          <p:cNvSpPr>
            <a:spLocks noGrp="1"/>
          </p:cNvSpPr>
          <p:nvPr>
            <p:ph type="ftr" sz="quarter" idx="11"/>
          </p:nvPr>
        </p:nvSpPr>
        <p:spPr/>
        <p:txBody>
          <a:bodyPr/>
          <a:lstStyle/>
          <a:p>
            <a:endParaRPr lang="it-IT">
              <a:solidFill>
                <a:prstClr val="black">
                  <a:tint val="75000"/>
                </a:prstClr>
              </a:solidFill>
            </a:endParaRPr>
          </a:p>
        </p:txBody>
      </p:sp>
      <p:sp>
        <p:nvSpPr>
          <p:cNvPr id="9" name="Segnaposto numero diapositiva 8"/>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320029665"/>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4" name="Segnaposto piè di pagina 3"/>
          <p:cNvSpPr>
            <a:spLocks noGrp="1"/>
          </p:cNvSpPr>
          <p:nvPr>
            <p:ph type="ftr" sz="quarter" idx="11"/>
          </p:nvPr>
        </p:nvSpPr>
        <p:spPr/>
        <p:txBody>
          <a:bodyPr/>
          <a:lstStyle/>
          <a:p>
            <a:endParaRPr lang="it-IT">
              <a:solidFill>
                <a:prstClr val="black">
                  <a:tint val="75000"/>
                </a:prstClr>
              </a:solidFill>
            </a:endParaRPr>
          </a:p>
        </p:txBody>
      </p:sp>
      <p:sp>
        <p:nvSpPr>
          <p:cNvPr id="5" name="Segnaposto numero diapositiva 4"/>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35371957"/>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3" name="Segnaposto piè di pagina 2"/>
          <p:cNvSpPr>
            <a:spLocks noGrp="1"/>
          </p:cNvSpPr>
          <p:nvPr>
            <p:ph type="ftr" sz="quarter" idx="11"/>
          </p:nvPr>
        </p:nvSpPr>
        <p:spPr/>
        <p:txBody>
          <a:bodyPr/>
          <a:lstStyle/>
          <a:p>
            <a:endParaRPr lang="it-IT">
              <a:solidFill>
                <a:prstClr val="black">
                  <a:tint val="75000"/>
                </a:prstClr>
              </a:solidFill>
            </a:endParaRPr>
          </a:p>
        </p:txBody>
      </p:sp>
      <p:sp>
        <p:nvSpPr>
          <p:cNvPr id="4" name="Segnaposto numero diapositiva 3"/>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50993059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35620476"/>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877753744"/>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637501842"/>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49227110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E2F9FDEA-0E1C-4DE7-812B-4A64C2738706}"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BA64A711-050C-49DC-B329-7E1786B7A8A0}" type="slidenum">
              <a:rPr lang="en-US"/>
              <a:pPr>
                <a:defRPr/>
              </a:pPr>
              <a:t>‹N›</a:t>
            </a:fld>
            <a:endParaRPr lang="en-US"/>
          </a:p>
        </p:txBody>
      </p:sp>
    </p:spTree>
    <p:extLst>
      <p:ext uri="{BB962C8B-B14F-4D97-AF65-F5344CB8AC3E}">
        <p14:creationId xmlns:p14="http://schemas.microsoft.com/office/powerpoint/2010/main" val="62115176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73D03CA4-5C95-4202-80EF-829BC5B13022}"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0CC02443-9AFE-4491-8EDC-37CB1D42B089}" type="slidenum">
              <a:rPr lang="en-US"/>
              <a:pPr>
                <a:defRPr/>
              </a:pPr>
              <a:t>‹N›</a:t>
            </a:fld>
            <a:endParaRPr lang="en-US"/>
          </a:p>
        </p:txBody>
      </p:sp>
    </p:spTree>
    <p:extLst>
      <p:ext uri="{BB962C8B-B14F-4D97-AF65-F5344CB8AC3E}">
        <p14:creationId xmlns:p14="http://schemas.microsoft.com/office/powerpoint/2010/main" val="3959110884"/>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2A50DC44-C3D8-48F3-8114-CF0D22031E90}"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4E0D9B0A-84FD-4FC3-A0FD-F15A5FE9B57D}" type="slidenum">
              <a:rPr lang="en-US"/>
              <a:pPr>
                <a:defRPr/>
              </a:pPr>
              <a:t>‹N›</a:t>
            </a:fld>
            <a:endParaRPr lang="en-US"/>
          </a:p>
        </p:txBody>
      </p:sp>
    </p:spTree>
    <p:extLst>
      <p:ext uri="{BB962C8B-B14F-4D97-AF65-F5344CB8AC3E}">
        <p14:creationId xmlns:p14="http://schemas.microsoft.com/office/powerpoint/2010/main" val="2502495013"/>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619FC9CD-2133-454E-90B4-497EE8B695B8}" type="datetimeFigureOut">
              <a:rPr lang="en-US"/>
              <a:pPr>
                <a:defRPr/>
              </a:pPr>
              <a:t>4/7/2017</a:t>
            </a:fld>
            <a:endParaRPr lang="en-US"/>
          </a:p>
        </p:txBody>
      </p:sp>
      <p:sp>
        <p:nvSpPr>
          <p:cNvPr id="6" name="Footer Placeholder 5"/>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39AFABA1-8D74-4C7D-ACA3-E741E50AE747}" type="slidenum">
              <a:rPr lang="en-US"/>
              <a:pPr>
                <a:defRPr/>
              </a:pPr>
              <a:t>‹N›</a:t>
            </a:fld>
            <a:endParaRPr lang="en-US"/>
          </a:p>
        </p:txBody>
      </p:sp>
    </p:spTree>
    <p:extLst>
      <p:ext uri="{BB962C8B-B14F-4D97-AF65-F5344CB8AC3E}">
        <p14:creationId xmlns:p14="http://schemas.microsoft.com/office/powerpoint/2010/main" val="2995172684"/>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9028BFB9-0010-4E07-B899-C990D60D6678}" type="datetimeFigureOut">
              <a:rPr lang="en-US"/>
              <a:pPr>
                <a:defRPr/>
              </a:pPr>
              <a:t>4/7/2017</a:t>
            </a:fld>
            <a:endParaRPr lang="en-US"/>
          </a:p>
        </p:txBody>
      </p:sp>
      <p:sp>
        <p:nvSpPr>
          <p:cNvPr id="8" name="Footer Placeholder 7"/>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9" name="Slide Number Placeholder 8"/>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2F12A4A1-A01E-4B29-BDCF-50DEBEE316C7}" type="slidenum">
              <a:rPr lang="en-US"/>
              <a:pPr>
                <a:defRPr/>
              </a:pPr>
              <a:t>‹N›</a:t>
            </a:fld>
            <a:endParaRPr lang="en-US"/>
          </a:p>
        </p:txBody>
      </p:sp>
    </p:spTree>
    <p:extLst>
      <p:ext uri="{BB962C8B-B14F-4D97-AF65-F5344CB8AC3E}">
        <p14:creationId xmlns:p14="http://schemas.microsoft.com/office/powerpoint/2010/main" val="782824174"/>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3522CA07-5DD9-4AF7-BAD2-749C515E8EF0}" type="datetimeFigureOut">
              <a:rPr lang="en-US"/>
              <a:pPr>
                <a:defRPr/>
              </a:pPr>
              <a:t>4/7/2017</a:t>
            </a:fld>
            <a:endParaRPr lang="en-US"/>
          </a:p>
        </p:txBody>
      </p:sp>
      <p:sp>
        <p:nvSpPr>
          <p:cNvPr id="4" name="Footer Placeholder 3"/>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5" name="Slide Number Placeholder 4"/>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8CFF1CD3-A467-4DB0-ADEA-861DA8D60336}" type="slidenum">
              <a:rPr lang="en-US"/>
              <a:pPr>
                <a:defRPr/>
              </a:pPr>
              <a:t>‹N›</a:t>
            </a:fld>
            <a:endParaRPr lang="en-US"/>
          </a:p>
        </p:txBody>
      </p:sp>
    </p:spTree>
    <p:extLst>
      <p:ext uri="{BB962C8B-B14F-4D97-AF65-F5344CB8AC3E}">
        <p14:creationId xmlns:p14="http://schemas.microsoft.com/office/powerpoint/2010/main" val="2662689939"/>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06F25832-365C-4804-974E-7F42130D2A46}" type="datetimeFigureOut">
              <a:rPr lang="en-US"/>
              <a:pPr>
                <a:defRPr/>
              </a:pPr>
              <a:t>4/7/2017</a:t>
            </a:fld>
            <a:endParaRPr lang="en-US"/>
          </a:p>
        </p:txBody>
      </p:sp>
      <p:sp>
        <p:nvSpPr>
          <p:cNvPr id="3" name="Footer Placeholder 2"/>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4" name="Slide Number Placeholder 3"/>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AA89672F-F8F6-40CA-94FF-F2C63FC9F426}" type="slidenum">
              <a:rPr lang="en-US"/>
              <a:pPr>
                <a:defRPr/>
              </a:pPr>
              <a:t>‹N›</a:t>
            </a:fld>
            <a:endParaRPr lang="en-US"/>
          </a:p>
        </p:txBody>
      </p:sp>
    </p:spTree>
    <p:extLst>
      <p:ext uri="{BB962C8B-B14F-4D97-AF65-F5344CB8AC3E}">
        <p14:creationId xmlns:p14="http://schemas.microsoft.com/office/powerpoint/2010/main" val="2105382236"/>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8BD26490-56ED-46C2-B5A4-032113ADD5CB}" type="datetimeFigureOut">
              <a:rPr lang="en-US"/>
              <a:pPr>
                <a:defRPr/>
              </a:pPr>
              <a:t>4/7/2017</a:t>
            </a:fld>
            <a:endParaRPr lang="en-US"/>
          </a:p>
        </p:txBody>
      </p:sp>
      <p:sp>
        <p:nvSpPr>
          <p:cNvPr id="6" name="Footer Placeholder 5"/>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449CA1EB-2F57-4E90-A635-73F9096CB0DA}" type="slidenum">
              <a:rPr lang="en-US"/>
              <a:pPr>
                <a:defRPr/>
              </a:pPr>
              <a:t>‹N›</a:t>
            </a:fld>
            <a:endParaRPr lang="en-US"/>
          </a:p>
        </p:txBody>
      </p:sp>
    </p:spTree>
    <p:extLst>
      <p:ext uri="{BB962C8B-B14F-4D97-AF65-F5344CB8AC3E}">
        <p14:creationId xmlns:p14="http://schemas.microsoft.com/office/powerpoint/2010/main" val="3431133802"/>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0FB7B7D4-7289-4A92-94CD-4C097B1A9368}" type="datetimeFigureOut">
              <a:rPr lang="en-US"/>
              <a:pPr>
                <a:defRPr/>
              </a:pPr>
              <a:t>4/7/2017</a:t>
            </a:fld>
            <a:endParaRPr lang="en-US"/>
          </a:p>
        </p:txBody>
      </p:sp>
      <p:sp>
        <p:nvSpPr>
          <p:cNvPr id="6" name="Footer Placeholder 5"/>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4ECC3446-A122-4006-8B0E-C13AF0596E06}" type="slidenum">
              <a:rPr lang="en-US"/>
              <a:pPr>
                <a:defRPr/>
              </a:pPr>
              <a:t>‹N›</a:t>
            </a:fld>
            <a:endParaRPr lang="en-US"/>
          </a:p>
        </p:txBody>
      </p:sp>
    </p:spTree>
    <p:extLst>
      <p:ext uri="{BB962C8B-B14F-4D97-AF65-F5344CB8AC3E}">
        <p14:creationId xmlns:p14="http://schemas.microsoft.com/office/powerpoint/2010/main" val="793270457"/>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CF4411EA-808F-4FFE-ABBA-9D984769E988}"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F73A358C-068B-4BC0-AB51-B74F3C4BDCC1}" type="slidenum">
              <a:rPr lang="en-US"/>
              <a:pPr>
                <a:defRPr/>
              </a:pPr>
              <a:t>‹N›</a:t>
            </a:fld>
            <a:endParaRPr lang="en-US"/>
          </a:p>
        </p:txBody>
      </p:sp>
    </p:spTree>
    <p:extLst>
      <p:ext uri="{BB962C8B-B14F-4D97-AF65-F5344CB8AC3E}">
        <p14:creationId xmlns:p14="http://schemas.microsoft.com/office/powerpoint/2010/main" val="2354468697"/>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C0ECD00E-6E26-4595-824A-31975F11087F}"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5718B425-7910-42AD-ABF0-9E3D70ED5B42}" type="slidenum">
              <a:rPr lang="en-US"/>
              <a:pPr>
                <a:defRPr/>
              </a:pPr>
              <a:t>‹N›</a:t>
            </a:fld>
            <a:endParaRPr lang="en-US"/>
          </a:p>
        </p:txBody>
      </p:sp>
    </p:spTree>
    <p:extLst>
      <p:ext uri="{BB962C8B-B14F-4D97-AF65-F5344CB8AC3E}">
        <p14:creationId xmlns:p14="http://schemas.microsoft.com/office/powerpoint/2010/main" val="1013561578"/>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AB9A3025-D607-45E6-ABD9-F4CC4492C4AB}"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3E407CC8-14DF-4B51-BC10-F5798A58F4B4}" type="slidenum">
              <a:rPr lang="en-US"/>
              <a:pPr>
                <a:defRPr/>
              </a:pPr>
              <a:t>‹N›</a:t>
            </a:fld>
            <a:endParaRPr lang="en-US"/>
          </a:p>
        </p:txBody>
      </p:sp>
    </p:spTree>
    <p:extLst>
      <p:ext uri="{BB962C8B-B14F-4D97-AF65-F5344CB8AC3E}">
        <p14:creationId xmlns:p14="http://schemas.microsoft.com/office/powerpoint/2010/main" val="4236792697"/>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9B5A33D2-B4DC-4F0B-A23D-12585BA325C0}"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976B752D-EFC7-406A-9DA8-B18A39D96D85}" type="slidenum">
              <a:rPr lang="en-US"/>
              <a:pPr>
                <a:defRPr/>
              </a:pPr>
              <a:t>‹N›</a:t>
            </a:fld>
            <a:endParaRPr lang="en-US"/>
          </a:p>
        </p:txBody>
      </p:sp>
    </p:spTree>
    <p:extLst>
      <p:ext uri="{BB962C8B-B14F-4D97-AF65-F5344CB8AC3E}">
        <p14:creationId xmlns:p14="http://schemas.microsoft.com/office/powerpoint/2010/main" val="3670386143"/>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A12A9EE9-4D34-47AE-9A39-4FABC46DFA82}"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D1BFBACF-C5D9-4E86-A3B2-74482C1F8E83}" type="slidenum">
              <a:rPr lang="en-US"/>
              <a:pPr>
                <a:defRPr/>
              </a:pPr>
              <a:t>‹N›</a:t>
            </a:fld>
            <a:endParaRPr lang="en-US"/>
          </a:p>
        </p:txBody>
      </p:sp>
    </p:spTree>
    <p:extLst>
      <p:ext uri="{BB962C8B-B14F-4D97-AF65-F5344CB8AC3E}">
        <p14:creationId xmlns:p14="http://schemas.microsoft.com/office/powerpoint/2010/main" val="1843276320"/>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BA507FEB-1856-43EB-ACF2-355B97E2FF3D}" type="datetimeFigureOut">
              <a:rPr lang="en-US"/>
              <a:pPr>
                <a:defRPr/>
              </a:pPr>
              <a:t>4/7/2017</a:t>
            </a:fld>
            <a:endParaRPr lang="en-US"/>
          </a:p>
        </p:txBody>
      </p:sp>
      <p:sp>
        <p:nvSpPr>
          <p:cNvPr id="6" name="Footer Placeholder 5"/>
          <p:cNvSpPr>
            <a:spLocks noGrp="1"/>
          </p:cNvSpPr>
          <p:nvPr>
            <p:ph type="ftr" sz="quarter" idx="11"/>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endParaRPr lang="en-US"/>
          </a:p>
        </p:txBody>
      </p:sp>
      <p:sp>
        <p:nvSpPr>
          <p:cNvPr id="7" name="Slide Number Placeholder 6"/>
          <p:cNvSpPr>
            <a:spLocks noGrp="1"/>
          </p:cNvSpPr>
          <p:nvPr>
            <p:ph type="sldNum" sz="quarter" idx="12"/>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AC766DFF-882F-4161-9F89-E73AA218D8D6}" type="slidenum">
              <a:rPr lang="en-US"/>
              <a:pPr>
                <a:defRPr/>
              </a:pPr>
              <a:t>‹N›</a:t>
            </a:fld>
            <a:endParaRPr lang="en-US"/>
          </a:p>
        </p:txBody>
      </p:sp>
    </p:spTree>
    <p:extLst>
      <p:ext uri="{BB962C8B-B14F-4D97-AF65-F5344CB8AC3E}">
        <p14:creationId xmlns:p14="http://schemas.microsoft.com/office/powerpoint/2010/main" val="3685648691"/>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4A4EC463-50D9-4021-BB85-C5C391C52A8E}" type="datetimeFigureOut">
              <a:rPr lang="en-US"/>
              <a:pPr>
                <a:defRPr/>
              </a:pPr>
              <a:t>4/7/2017</a:t>
            </a:fld>
            <a:endParaRPr lang="en-US"/>
          </a:p>
        </p:txBody>
      </p:sp>
      <p:sp>
        <p:nvSpPr>
          <p:cNvPr id="8" name="Footer Placeholder 7"/>
          <p:cNvSpPr>
            <a:spLocks noGrp="1"/>
          </p:cNvSpPr>
          <p:nvPr>
            <p:ph type="ftr" sz="quarter" idx="11"/>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endParaRPr lang="en-US"/>
          </a:p>
        </p:txBody>
      </p:sp>
      <p:sp>
        <p:nvSpPr>
          <p:cNvPr id="9" name="Slide Number Placeholder 8"/>
          <p:cNvSpPr>
            <a:spLocks noGrp="1"/>
          </p:cNvSpPr>
          <p:nvPr>
            <p:ph type="sldNum" sz="quarter" idx="12"/>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26C1D5F5-FBAE-40FA-9EFA-4C3B3F15EB84}" type="slidenum">
              <a:rPr lang="en-US"/>
              <a:pPr>
                <a:defRPr/>
              </a:pPr>
              <a:t>‹N›</a:t>
            </a:fld>
            <a:endParaRPr lang="en-US"/>
          </a:p>
        </p:txBody>
      </p:sp>
    </p:spTree>
    <p:extLst>
      <p:ext uri="{BB962C8B-B14F-4D97-AF65-F5344CB8AC3E}">
        <p14:creationId xmlns:p14="http://schemas.microsoft.com/office/powerpoint/2010/main" val="1125079644"/>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D8D85B21-B0A2-42A4-B2A1-5D5165EA7695}" type="datetimeFigureOut">
              <a:rPr lang="en-US"/>
              <a:pPr>
                <a:defRPr/>
              </a:pPr>
              <a:t>4/7/2017</a:t>
            </a:fld>
            <a:endParaRPr lang="en-US"/>
          </a:p>
        </p:txBody>
      </p:sp>
      <p:sp>
        <p:nvSpPr>
          <p:cNvPr id="4" name="Footer Placeholder 3"/>
          <p:cNvSpPr>
            <a:spLocks noGrp="1"/>
          </p:cNvSpPr>
          <p:nvPr>
            <p:ph type="ftr" sz="quarter" idx="11"/>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endParaRPr lang="en-US"/>
          </a:p>
        </p:txBody>
      </p:sp>
      <p:sp>
        <p:nvSpPr>
          <p:cNvPr id="5" name="Slide Number Placeholder 4"/>
          <p:cNvSpPr>
            <a:spLocks noGrp="1"/>
          </p:cNvSpPr>
          <p:nvPr>
            <p:ph type="sldNum" sz="quarter" idx="12"/>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80303BF8-EFC8-4CA2-AE3C-46D752C1891D}" type="slidenum">
              <a:rPr lang="en-US"/>
              <a:pPr>
                <a:defRPr/>
              </a:pPr>
              <a:t>‹N›</a:t>
            </a:fld>
            <a:endParaRPr lang="en-US"/>
          </a:p>
        </p:txBody>
      </p:sp>
    </p:spTree>
    <p:extLst>
      <p:ext uri="{BB962C8B-B14F-4D97-AF65-F5344CB8AC3E}">
        <p14:creationId xmlns:p14="http://schemas.microsoft.com/office/powerpoint/2010/main" val="629183233"/>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00CFC21A-E0B5-41AE-97AE-E27FFBB45DE7}" type="datetimeFigureOut">
              <a:rPr lang="en-US"/>
              <a:pPr>
                <a:defRPr/>
              </a:pPr>
              <a:t>4/7/2017</a:t>
            </a:fld>
            <a:endParaRPr lang="en-US"/>
          </a:p>
        </p:txBody>
      </p:sp>
      <p:sp>
        <p:nvSpPr>
          <p:cNvPr id="3" name="Footer Placeholder 2"/>
          <p:cNvSpPr>
            <a:spLocks noGrp="1"/>
          </p:cNvSpPr>
          <p:nvPr>
            <p:ph type="ftr" sz="quarter" idx="11"/>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endParaRPr lang="en-US"/>
          </a:p>
        </p:txBody>
      </p:sp>
      <p:sp>
        <p:nvSpPr>
          <p:cNvPr id="4" name="Slide Number Placeholder 3"/>
          <p:cNvSpPr>
            <a:spLocks noGrp="1"/>
          </p:cNvSpPr>
          <p:nvPr>
            <p:ph type="sldNum" sz="quarter" idx="12"/>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E5820498-2B4C-4F93-B16D-F5C6670F62DD}" type="slidenum">
              <a:rPr lang="en-US"/>
              <a:pPr>
                <a:defRPr/>
              </a:pPr>
              <a:t>‹N›</a:t>
            </a:fld>
            <a:endParaRPr lang="en-US"/>
          </a:p>
        </p:txBody>
      </p:sp>
    </p:spTree>
    <p:extLst>
      <p:ext uri="{BB962C8B-B14F-4D97-AF65-F5344CB8AC3E}">
        <p14:creationId xmlns:p14="http://schemas.microsoft.com/office/powerpoint/2010/main" val="3718335646"/>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DBBE0724-F321-4682-B3BC-C3CFDA673492}" type="datetimeFigureOut">
              <a:rPr lang="en-US"/>
              <a:pPr>
                <a:defRPr/>
              </a:pPr>
              <a:t>4/7/2017</a:t>
            </a:fld>
            <a:endParaRPr lang="en-US"/>
          </a:p>
        </p:txBody>
      </p:sp>
      <p:sp>
        <p:nvSpPr>
          <p:cNvPr id="6" name="Footer Placeholder 5"/>
          <p:cNvSpPr>
            <a:spLocks noGrp="1"/>
          </p:cNvSpPr>
          <p:nvPr>
            <p:ph type="ftr" sz="quarter" idx="11"/>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endParaRPr lang="en-US"/>
          </a:p>
        </p:txBody>
      </p:sp>
      <p:sp>
        <p:nvSpPr>
          <p:cNvPr id="7" name="Slide Number Placeholder 6"/>
          <p:cNvSpPr>
            <a:spLocks noGrp="1"/>
          </p:cNvSpPr>
          <p:nvPr>
            <p:ph type="sldNum" sz="quarter" idx="12"/>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B5B03A39-59B7-4175-AE6F-53B107BDA910}" type="slidenum">
              <a:rPr lang="en-US"/>
              <a:pPr>
                <a:defRPr/>
              </a:pPr>
              <a:t>‹N›</a:t>
            </a:fld>
            <a:endParaRPr lang="en-US"/>
          </a:p>
        </p:txBody>
      </p:sp>
    </p:spTree>
    <p:extLst>
      <p:ext uri="{BB962C8B-B14F-4D97-AF65-F5344CB8AC3E}">
        <p14:creationId xmlns:p14="http://schemas.microsoft.com/office/powerpoint/2010/main" val="3104652608"/>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E0FCFC9E-D29E-437B-AC0F-4DDA79031A14}" type="datetimeFigureOut">
              <a:rPr lang="en-US"/>
              <a:pPr>
                <a:defRPr/>
              </a:pPr>
              <a:t>4/7/2017</a:t>
            </a:fld>
            <a:endParaRPr lang="en-US"/>
          </a:p>
        </p:txBody>
      </p:sp>
      <p:sp>
        <p:nvSpPr>
          <p:cNvPr id="6" name="Footer Placeholder 5"/>
          <p:cNvSpPr>
            <a:spLocks noGrp="1"/>
          </p:cNvSpPr>
          <p:nvPr>
            <p:ph type="ftr" sz="quarter" idx="11"/>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endParaRPr lang="en-US"/>
          </a:p>
        </p:txBody>
      </p:sp>
      <p:sp>
        <p:nvSpPr>
          <p:cNvPr id="7" name="Slide Number Placeholder 6"/>
          <p:cNvSpPr>
            <a:spLocks noGrp="1"/>
          </p:cNvSpPr>
          <p:nvPr>
            <p:ph type="sldNum" sz="quarter" idx="12"/>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9A6FB68A-F386-4482-A9E7-7AF6D583C5D9}" type="slidenum">
              <a:rPr lang="en-US"/>
              <a:pPr>
                <a:defRPr/>
              </a:pPr>
              <a:t>‹N›</a:t>
            </a:fld>
            <a:endParaRPr lang="en-US"/>
          </a:p>
        </p:txBody>
      </p:sp>
    </p:spTree>
    <p:extLst>
      <p:ext uri="{BB962C8B-B14F-4D97-AF65-F5344CB8AC3E}">
        <p14:creationId xmlns:p14="http://schemas.microsoft.com/office/powerpoint/2010/main" val="3556543999"/>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2CB46BF5-E46D-43B2-9DD1-5879CCCB77BF}"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87D9E365-92E6-4BBB-AC3A-769C325F578D}" type="slidenum">
              <a:rPr lang="en-US"/>
              <a:pPr>
                <a:defRPr/>
              </a:pPr>
              <a:t>‹N›</a:t>
            </a:fld>
            <a:endParaRPr lang="en-US"/>
          </a:p>
        </p:txBody>
      </p:sp>
    </p:spTree>
    <p:extLst>
      <p:ext uri="{BB962C8B-B14F-4D97-AF65-F5344CB8AC3E}">
        <p14:creationId xmlns:p14="http://schemas.microsoft.com/office/powerpoint/2010/main" val="3311076940"/>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47EAFDFA-E18F-4070-92C6-06A6AD7B4504}"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ea typeface="ヒラギノ角ゴ Pro W3" charset="0"/>
                <a:cs typeface="ヒラギノ角ゴ Pro W3" charset="0"/>
              </a:defRPr>
            </a:lvl1pPr>
          </a:lstStyle>
          <a:p>
            <a:pPr>
              <a:defRPr/>
            </a:pPr>
            <a:fld id="{BE543A3F-3F4E-4547-BE8B-472E5F3CB727}" type="slidenum">
              <a:rPr lang="en-US"/>
              <a:pPr>
                <a:defRPr/>
              </a:pPr>
              <a:t>‹N›</a:t>
            </a:fld>
            <a:endParaRPr lang="en-US"/>
          </a:p>
        </p:txBody>
      </p:sp>
    </p:spTree>
    <p:extLst>
      <p:ext uri="{BB962C8B-B14F-4D97-AF65-F5344CB8AC3E}">
        <p14:creationId xmlns:p14="http://schemas.microsoft.com/office/powerpoint/2010/main" val="3907564945"/>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p:txBody>
          <a:bodyPr/>
          <a:lstStyle>
            <a:lvl1pPr defTabSz="914400" fontAlgn="base">
              <a:spcBef>
                <a:spcPct val="0"/>
              </a:spcBef>
              <a:spcAft>
                <a:spcPct val="0"/>
              </a:spcAft>
              <a:defRPr>
                <a:solidFill>
                  <a:srgbClr val="000000"/>
                </a:solidFill>
                <a:ea typeface="ヒラギノ角ゴ Pro W3" charset="0"/>
                <a:cs typeface="ヒラギノ角ゴ Pro W3" charset="0"/>
              </a:defRPr>
            </a:lvl1pPr>
          </a:lstStyle>
          <a:p>
            <a:pPr>
              <a:defRPr/>
            </a:pPr>
            <a:endParaRPr lang="en-GB"/>
          </a:p>
        </p:txBody>
      </p:sp>
      <p:sp>
        <p:nvSpPr>
          <p:cNvPr id="4" name="Rectangle 5"/>
          <p:cNvSpPr>
            <a:spLocks noGrp="1" noChangeArrowheads="1"/>
          </p:cNvSpPr>
          <p:nvPr>
            <p:ph type="ftr" sz="quarter" idx="11"/>
          </p:nvPr>
        </p:nvSpPr>
        <p:spPr/>
        <p:txBody>
          <a:bodyPr/>
          <a:lstStyle>
            <a:lvl1pPr defTabSz="914400" fontAlgn="base">
              <a:spcBef>
                <a:spcPct val="0"/>
              </a:spcBef>
              <a:spcAft>
                <a:spcPct val="0"/>
              </a:spcAft>
              <a:defRPr>
                <a:solidFill>
                  <a:srgbClr val="000000"/>
                </a:solidFill>
                <a:ea typeface="ヒラギノ角ゴ Pro W3" charset="0"/>
                <a:cs typeface="ヒラギノ角ゴ Pro W3" charset="0"/>
              </a:defRPr>
            </a:lvl1pPr>
          </a:lstStyle>
          <a:p>
            <a:pPr>
              <a:defRPr/>
            </a:pPr>
            <a:endParaRPr lang="en-GB"/>
          </a:p>
        </p:txBody>
      </p:sp>
      <p:sp>
        <p:nvSpPr>
          <p:cNvPr id="5" name="Rectangle 6"/>
          <p:cNvSpPr>
            <a:spLocks noGrp="1" noChangeArrowheads="1"/>
          </p:cNvSpPr>
          <p:nvPr>
            <p:ph type="sldNum" sz="quarter" idx="12"/>
          </p:nvPr>
        </p:nvSpPr>
        <p:spPr/>
        <p:txBody>
          <a:bodyPr/>
          <a:lstStyle>
            <a:lvl1pPr defTabSz="914400" fontAlgn="base">
              <a:spcBef>
                <a:spcPct val="0"/>
              </a:spcBef>
              <a:spcAft>
                <a:spcPct val="0"/>
              </a:spcAft>
              <a:defRPr>
                <a:solidFill>
                  <a:srgbClr val="000000"/>
                </a:solidFill>
                <a:ea typeface="ヒラギノ角ゴ Pro W3" charset="0"/>
                <a:cs typeface="ヒラギノ角ゴ Pro W3" charset="0"/>
              </a:defRPr>
            </a:lvl1pPr>
          </a:lstStyle>
          <a:p>
            <a:pPr>
              <a:defRPr/>
            </a:pPr>
            <a:fld id="{EA570713-E4EF-41A8-BE5C-7E5DD2EB5D92}" type="slidenum">
              <a:rPr lang="en-GB"/>
              <a:pPr>
                <a:defRPr/>
              </a:pPr>
              <a:t>‹N›</a:t>
            </a:fld>
            <a:endParaRPr lang="en-GB"/>
          </a:p>
        </p:txBody>
      </p:sp>
    </p:spTree>
    <p:extLst>
      <p:ext uri="{BB962C8B-B14F-4D97-AF65-F5344CB8AC3E}">
        <p14:creationId xmlns:p14="http://schemas.microsoft.com/office/powerpoint/2010/main" val="1711520342"/>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GB"/>
          </a:p>
        </p:txBody>
      </p:sp>
      <p:sp>
        <p:nvSpPr>
          <p:cNvPr id="3" name="Chart Placeholder 2"/>
          <p:cNvSpPr>
            <a:spLocks noGrp="1"/>
          </p:cNvSpPr>
          <p:nvPr>
            <p:ph type="chart" idx="1"/>
          </p:nvPr>
        </p:nvSpPr>
        <p:spPr>
          <a:xfrm>
            <a:off x="685800" y="1981200"/>
            <a:ext cx="7772400" cy="4114800"/>
          </a:xfrm>
        </p:spPr>
        <p:txBody>
          <a:bodyPr rtlCol="0">
            <a:normAutofit/>
          </a:bodyPr>
          <a:lstStyle/>
          <a:p>
            <a:pPr lvl="0"/>
            <a:endParaRPr lang="en-GB" noProof="0"/>
          </a:p>
        </p:txBody>
      </p:sp>
      <p:sp>
        <p:nvSpPr>
          <p:cNvPr id="4" name="Date Placeholder 3"/>
          <p:cNvSpPr>
            <a:spLocks noGrp="1"/>
          </p:cNvSpPr>
          <p:nvPr>
            <p:ph type="dt" sz="half" idx="10"/>
          </p:nvPr>
        </p:nvSpPr>
        <p:spPr/>
        <p:txBody>
          <a:bodyPr/>
          <a:lstStyle>
            <a:lvl1pPr defTabSz="914400" eaLnBrk="1" fontAlgn="auto" hangingPunct="1">
              <a:spcBef>
                <a:spcPts val="0"/>
              </a:spcBef>
              <a:spcAft>
                <a:spcPts val="0"/>
              </a:spcAft>
              <a:defRPr>
                <a:ea typeface="ヒラギノ角ゴ Pro W3" charset="0"/>
                <a:cs typeface="ヒラギノ角ゴ Pro W3" charset="0"/>
              </a:defRPr>
            </a:lvl1pPr>
          </a:lstStyle>
          <a:p>
            <a:pPr>
              <a:defRPr/>
            </a:pPr>
            <a:endParaRPr lang="en-GB"/>
          </a:p>
        </p:txBody>
      </p:sp>
      <p:sp>
        <p:nvSpPr>
          <p:cNvPr id="5" name="Footer Placeholder 4"/>
          <p:cNvSpPr>
            <a:spLocks noGrp="1"/>
          </p:cNvSpPr>
          <p:nvPr>
            <p:ph type="ftr" sz="quarter" idx="11"/>
          </p:nvPr>
        </p:nvSpPr>
        <p:spPr/>
        <p:txBody>
          <a:bodyPr/>
          <a:lstStyle>
            <a:lvl1pPr defTabSz="914400" eaLnBrk="1" fontAlgn="auto" hangingPunct="1">
              <a:spcBef>
                <a:spcPts val="0"/>
              </a:spcBef>
              <a:spcAft>
                <a:spcPts val="0"/>
              </a:spcAft>
              <a:defRPr>
                <a:ea typeface="ヒラギノ角ゴ Pro W3" charset="0"/>
                <a:cs typeface="ヒラギノ角ゴ Pro W3" charset="0"/>
              </a:defRPr>
            </a:lvl1pPr>
          </a:lstStyle>
          <a:p>
            <a:pPr>
              <a:defRPr/>
            </a:pPr>
            <a:endParaRPr lang="en-GB"/>
          </a:p>
        </p:txBody>
      </p:sp>
      <p:sp>
        <p:nvSpPr>
          <p:cNvPr id="6" name="Slide Number Placeholder 5"/>
          <p:cNvSpPr>
            <a:spLocks noGrp="1"/>
          </p:cNvSpPr>
          <p:nvPr>
            <p:ph type="sldNum" sz="quarter" idx="12"/>
          </p:nvPr>
        </p:nvSpPr>
        <p:spPr/>
        <p:txBody>
          <a:bodyPr/>
          <a:lstStyle>
            <a:lvl1pPr defTabSz="914400" eaLnBrk="1" fontAlgn="auto" hangingPunct="1">
              <a:spcBef>
                <a:spcPts val="0"/>
              </a:spcBef>
              <a:spcAft>
                <a:spcPts val="0"/>
              </a:spcAft>
              <a:defRPr>
                <a:ea typeface="ヒラギノ角ゴ Pro W3" charset="0"/>
                <a:cs typeface="ヒラギノ角ゴ Pro W3" charset="0"/>
              </a:defRPr>
            </a:lvl1pPr>
          </a:lstStyle>
          <a:p>
            <a:pPr>
              <a:defRPr/>
            </a:pPr>
            <a:fld id="{9BB6103A-7D40-4D05-8D1D-753E9A7B6A9D}" type="slidenum">
              <a:rPr lang="en-GB"/>
              <a:pPr>
                <a:defRPr/>
              </a:pPr>
              <a:t>‹N›</a:t>
            </a:fld>
            <a:endParaRPr lang="en-GB"/>
          </a:p>
        </p:txBody>
      </p:sp>
    </p:spTree>
    <p:extLst>
      <p:ext uri="{BB962C8B-B14F-4D97-AF65-F5344CB8AC3E}">
        <p14:creationId xmlns:p14="http://schemas.microsoft.com/office/powerpoint/2010/main" val="2698568447"/>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pic>
        <p:nvPicPr>
          <p:cNvPr id="4" name="Picture 1037" descr="young man on car_blue"/>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375" y="0"/>
            <a:ext cx="9299575" cy="904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userDrawn="1"/>
        </p:nvSpPr>
        <p:spPr>
          <a:xfrm>
            <a:off x="0" y="0"/>
            <a:ext cx="9144000" cy="944563"/>
          </a:xfrm>
          <a:prstGeom prst="rect">
            <a:avLst/>
          </a:prstGeom>
          <a:solidFill>
            <a:schemeClr val="tx2"/>
          </a:solidFill>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charset="0"/>
              <a:ea typeface="ヒラギノ角ゴ Pro W3" charset="0"/>
              <a:cs typeface="ヒラギノ角ゴ Pro W3" charset="0"/>
            </a:endParaRPr>
          </a:p>
        </p:txBody>
      </p:sp>
      <p:sp>
        <p:nvSpPr>
          <p:cNvPr id="6" name="Rectangle 5"/>
          <p:cNvSpPr/>
          <p:nvPr userDrawn="1"/>
        </p:nvSpPr>
        <p:spPr>
          <a:xfrm>
            <a:off x="0" y="944563"/>
            <a:ext cx="9144000" cy="165100"/>
          </a:xfrm>
          <a:prstGeom prst="rect">
            <a:avLst/>
          </a:prstGeom>
          <a:solidFill>
            <a:srgbClr val="00A8E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charset="0"/>
              <a:ea typeface="ヒラギノ角ゴ Pro W3" charset="0"/>
              <a:cs typeface="ヒラギノ角ゴ Pro W3" charset="0"/>
            </a:endParaRPr>
          </a:p>
        </p:txBody>
      </p:sp>
      <p:sp>
        <p:nvSpPr>
          <p:cNvPr id="13" name="Title Placeholder 1"/>
          <p:cNvSpPr>
            <a:spLocks noGrp="1"/>
          </p:cNvSpPr>
          <p:nvPr>
            <p:ph type="title"/>
          </p:nvPr>
        </p:nvSpPr>
        <p:spPr>
          <a:xfrm>
            <a:off x="457200" y="0"/>
            <a:ext cx="8229600" cy="944387"/>
          </a:xfrm>
          <a:prstGeom prst="rect">
            <a:avLst/>
          </a:prstGeom>
        </p:spPr>
        <p:txBody>
          <a:bodyPr lIns="0" tIns="0" rIns="0" bIns="137160" rtlCol="0" anchor="b">
            <a:noAutofit/>
          </a:bodyPr>
          <a:lstStyle>
            <a:lvl1pPr>
              <a:defRPr sz="2600" baseline="0"/>
            </a:lvl1pPr>
          </a:lstStyle>
          <a:p>
            <a:r>
              <a:rPr lang="en-GB" smtClean="0"/>
              <a:t>Click to edit Master title style</a:t>
            </a:r>
            <a:endParaRPr lang="en-US"/>
          </a:p>
        </p:txBody>
      </p:sp>
      <p:sp>
        <p:nvSpPr>
          <p:cNvPr id="17" name="Text Placeholder 16"/>
          <p:cNvSpPr>
            <a:spLocks noGrp="1"/>
          </p:cNvSpPr>
          <p:nvPr>
            <p:ph type="body" sz="quarter" idx="10"/>
          </p:nvPr>
        </p:nvSpPr>
        <p:spPr>
          <a:xfrm>
            <a:off x="455870" y="1371599"/>
            <a:ext cx="8230929" cy="4572000"/>
          </a:xfrm>
          <a:prstGeom prst="rect">
            <a:avLst/>
          </a:prstGeom>
        </p:spPr>
        <p:txBody>
          <a:bodyPr lIns="0">
            <a:normAutofit/>
          </a:bodyPr>
          <a:lstStyle>
            <a:lvl1pPr marL="227013" indent="-227013">
              <a:spcBef>
                <a:spcPts val="600"/>
              </a:spcBef>
              <a:buClr>
                <a:schemeClr val="tx2"/>
              </a:buClr>
              <a:defRPr sz="1800">
                <a:solidFill>
                  <a:schemeClr val="bg2"/>
                </a:solidFill>
                <a:latin typeface="Arial"/>
                <a:cs typeface="Arial"/>
              </a:defRPr>
            </a:lvl1pPr>
            <a:lvl2pPr marL="455613" indent="-228600">
              <a:spcBef>
                <a:spcPts val="200"/>
              </a:spcBef>
              <a:defRPr sz="1600">
                <a:solidFill>
                  <a:schemeClr val="bg2"/>
                </a:solidFill>
                <a:latin typeface="Arial"/>
                <a:cs typeface="Arial"/>
              </a:defRPr>
            </a:lvl2pPr>
            <a:lvl3pPr marL="682625" indent="-227013">
              <a:spcBef>
                <a:spcPts val="200"/>
              </a:spcBef>
              <a:defRPr sz="1400">
                <a:solidFill>
                  <a:schemeClr val="bg2"/>
                </a:solidFill>
                <a:latin typeface="Arial"/>
                <a:cs typeface="Arial"/>
              </a:defRPr>
            </a:lvl3pPr>
            <a:lvl4pPr>
              <a:defRPr>
                <a:latin typeface="Arial"/>
                <a:cs typeface="Arial"/>
              </a:defRPr>
            </a:lvl4pPr>
            <a:lvl5pPr>
              <a:defRPr>
                <a:latin typeface="Arial"/>
                <a:cs typeface="Aria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515297990"/>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3" name="Rectangle 2"/>
          <p:cNvSpPr/>
          <p:nvPr userDrawn="1"/>
        </p:nvSpPr>
        <p:spPr>
          <a:xfrm>
            <a:off x="0" y="0"/>
            <a:ext cx="9144000" cy="2998788"/>
          </a:xfrm>
          <a:prstGeom prst="rect">
            <a:avLst/>
          </a:prstGeom>
          <a:solidFill>
            <a:schemeClr val="tx2"/>
          </a:solidFill>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charset="0"/>
              <a:ea typeface="ヒラギノ角ゴ Pro W3" charset="0"/>
              <a:cs typeface="ヒラギノ角ゴ Pro W3" charset="0"/>
            </a:endParaRPr>
          </a:p>
        </p:txBody>
      </p:sp>
      <p:sp>
        <p:nvSpPr>
          <p:cNvPr id="4" name="Rectangle 3"/>
          <p:cNvSpPr/>
          <p:nvPr userDrawn="1"/>
        </p:nvSpPr>
        <p:spPr>
          <a:xfrm>
            <a:off x="0" y="2998788"/>
            <a:ext cx="9144000" cy="1651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charset="0"/>
              <a:ea typeface="ヒラギノ角ゴ Pro W3" charset="0"/>
              <a:cs typeface="ヒラギノ角ゴ Pro W3" charset="0"/>
            </a:endParaRPr>
          </a:p>
        </p:txBody>
      </p:sp>
      <p:pic>
        <p:nvPicPr>
          <p:cNvPr id="5" name="Picture 3" descr="AegerionLogoRGB.jpg"/>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451725" y="6172200"/>
            <a:ext cx="1374775"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
          <p:cNvSpPr>
            <a:spLocks noGrp="1"/>
          </p:cNvSpPr>
          <p:nvPr>
            <p:ph type="ctrTitle"/>
          </p:nvPr>
        </p:nvSpPr>
        <p:spPr>
          <a:xfrm>
            <a:off x="604161" y="1070426"/>
            <a:ext cx="7972572" cy="1759858"/>
          </a:xfrm>
          <a:prstGeom prst="rect">
            <a:avLst/>
          </a:prstGeom>
        </p:spPr>
        <p:txBody>
          <a:bodyPr lIns="0" tIns="0" anchor="b"/>
          <a:lstStyle>
            <a:lvl1pPr>
              <a:defRPr sz="3000"/>
            </a:lvl1pPr>
          </a:lstStyle>
          <a:p>
            <a:r>
              <a:rPr lang="en-GB" smtClean="0"/>
              <a:t>Click to edit Master title style</a:t>
            </a:r>
            <a:endParaRPr lang="en-US"/>
          </a:p>
        </p:txBody>
      </p:sp>
    </p:spTree>
    <p:extLst>
      <p:ext uri="{BB962C8B-B14F-4D97-AF65-F5344CB8AC3E}">
        <p14:creationId xmlns:p14="http://schemas.microsoft.com/office/powerpoint/2010/main" val="394827614"/>
      </p:ext>
    </p:extLst>
  </p:cSld>
  <p:clrMapOvr>
    <a:overrideClrMapping bg1="lt1" tx1="dk1" bg2="lt2" tx2="dk2" accent1="accent1" accent2="accent2" accent3="accent3" accent4="accent4" accent5="accent5" accent6="accent6" hlink="hlink" folHlink="folHlink"/>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218197C1-BEFD-4CD9-8E2A-11F481649B93}" type="slidenum">
              <a:rPr lang="it-IT"/>
              <a:pPr>
                <a:defRPr/>
              </a:pPr>
              <a:t>‹N›</a:t>
            </a:fld>
            <a:endParaRPr lang="it-IT"/>
          </a:p>
        </p:txBody>
      </p:sp>
    </p:spTree>
    <p:extLst>
      <p:ext uri="{BB962C8B-B14F-4D97-AF65-F5344CB8AC3E}">
        <p14:creationId xmlns:p14="http://schemas.microsoft.com/office/powerpoint/2010/main" val="1686256827"/>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6B3442FB-9B86-4DA9-9E94-D0EB2F798330}" type="slidenum">
              <a:rPr lang="it-IT"/>
              <a:pPr>
                <a:defRPr/>
              </a:pPr>
              <a:t>‹N›</a:t>
            </a:fld>
            <a:endParaRPr lang="it-IT"/>
          </a:p>
        </p:txBody>
      </p:sp>
    </p:spTree>
    <p:extLst>
      <p:ext uri="{BB962C8B-B14F-4D97-AF65-F5344CB8AC3E}">
        <p14:creationId xmlns:p14="http://schemas.microsoft.com/office/powerpoint/2010/main" val="2035549694"/>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3BC72696-192A-46FE-A8CC-D08C2DF10386}" type="slidenum">
              <a:rPr lang="it-IT"/>
              <a:pPr>
                <a:defRPr/>
              </a:pPr>
              <a:t>‹N›</a:t>
            </a:fld>
            <a:endParaRPr lang="it-IT"/>
          </a:p>
        </p:txBody>
      </p:sp>
    </p:spTree>
    <p:extLst>
      <p:ext uri="{BB962C8B-B14F-4D97-AF65-F5344CB8AC3E}">
        <p14:creationId xmlns:p14="http://schemas.microsoft.com/office/powerpoint/2010/main" val="370145327"/>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454FE3C7-46E4-41FA-93D6-B14A090D37B4}" type="slidenum">
              <a:rPr lang="it-IT"/>
              <a:pPr>
                <a:defRPr/>
              </a:pPr>
              <a:t>‹N›</a:t>
            </a:fld>
            <a:endParaRPr lang="it-IT"/>
          </a:p>
        </p:txBody>
      </p:sp>
    </p:spTree>
    <p:extLst>
      <p:ext uri="{BB962C8B-B14F-4D97-AF65-F5344CB8AC3E}">
        <p14:creationId xmlns:p14="http://schemas.microsoft.com/office/powerpoint/2010/main" val="3017976038"/>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472B7F0A-8F28-4A12-B46D-7E41A707791A}" type="slidenum">
              <a:rPr lang="it-IT"/>
              <a:pPr>
                <a:defRPr/>
              </a:pPr>
              <a:t>‹N›</a:t>
            </a:fld>
            <a:endParaRPr lang="it-IT"/>
          </a:p>
        </p:txBody>
      </p:sp>
    </p:spTree>
    <p:extLst>
      <p:ext uri="{BB962C8B-B14F-4D97-AF65-F5344CB8AC3E}">
        <p14:creationId xmlns:p14="http://schemas.microsoft.com/office/powerpoint/2010/main" val="1622939638"/>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2A9A9A14-D28D-4733-BE59-616225430E3A}" type="slidenum">
              <a:rPr lang="it-IT"/>
              <a:pPr>
                <a:defRPr/>
              </a:pPr>
              <a:t>‹N›</a:t>
            </a:fld>
            <a:endParaRPr lang="it-IT"/>
          </a:p>
        </p:txBody>
      </p:sp>
    </p:spTree>
    <p:extLst>
      <p:ext uri="{BB962C8B-B14F-4D97-AF65-F5344CB8AC3E}">
        <p14:creationId xmlns:p14="http://schemas.microsoft.com/office/powerpoint/2010/main" val="2987938382"/>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0AA3D12E-B9D0-4E81-809C-418655F841ED}" type="slidenum">
              <a:rPr lang="it-IT"/>
              <a:pPr>
                <a:defRPr/>
              </a:pPr>
              <a:t>‹N›</a:t>
            </a:fld>
            <a:endParaRPr lang="it-IT"/>
          </a:p>
        </p:txBody>
      </p:sp>
    </p:spTree>
    <p:extLst>
      <p:ext uri="{BB962C8B-B14F-4D97-AF65-F5344CB8AC3E}">
        <p14:creationId xmlns:p14="http://schemas.microsoft.com/office/powerpoint/2010/main" val="1435378730"/>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544C0ECA-1D27-497B-8618-757101B97A69}" type="slidenum">
              <a:rPr lang="it-IT"/>
              <a:pPr>
                <a:defRPr/>
              </a:pPr>
              <a:t>‹N›</a:t>
            </a:fld>
            <a:endParaRPr lang="it-IT"/>
          </a:p>
        </p:txBody>
      </p:sp>
    </p:spTree>
    <p:extLst>
      <p:ext uri="{BB962C8B-B14F-4D97-AF65-F5344CB8AC3E}">
        <p14:creationId xmlns:p14="http://schemas.microsoft.com/office/powerpoint/2010/main" val="1519066647"/>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5BB24975-9A12-421B-AD3D-F00C9E1C3D03}" type="slidenum">
              <a:rPr lang="it-IT"/>
              <a:pPr>
                <a:defRPr/>
              </a:pPr>
              <a:t>‹N›</a:t>
            </a:fld>
            <a:endParaRPr lang="it-IT"/>
          </a:p>
        </p:txBody>
      </p:sp>
    </p:spTree>
    <p:extLst>
      <p:ext uri="{BB962C8B-B14F-4D97-AF65-F5344CB8AC3E}">
        <p14:creationId xmlns:p14="http://schemas.microsoft.com/office/powerpoint/2010/main" val="485340333"/>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E59C6EA4-39F4-4F2C-8EDE-8E90E236C312}" type="slidenum">
              <a:rPr lang="it-IT"/>
              <a:pPr>
                <a:defRPr/>
              </a:pPr>
              <a:t>‹N›</a:t>
            </a:fld>
            <a:endParaRPr lang="it-IT"/>
          </a:p>
        </p:txBody>
      </p:sp>
    </p:spTree>
    <p:extLst>
      <p:ext uri="{BB962C8B-B14F-4D97-AF65-F5344CB8AC3E}">
        <p14:creationId xmlns:p14="http://schemas.microsoft.com/office/powerpoint/2010/main" val="2687603511"/>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69806846-7F6F-4DC3-B098-A3172FF6F91D}" type="slidenum">
              <a:rPr lang="it-IT"/>
              <a:pPr>
                <a:defRPr/>
              </a:pPr>
              <a:t>‹N›</a:t>
            </a:fld>
            <a:endParaRPr lang="it-IT"/>
          </a:p>
        </p:txBody>
      </p:sp>
    </p:spTree>
    <p:extLst>
      <p:ext uri="{BB962C8B-B14F-4D97-AF65-F5344CB8AC3E}">
        <p14:creationId xmlns:p14="http://schemas.microsoft.com/office/powerpoint/2010/main" val="81687470"/>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bl" preserve="1">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p>
            <a:r>
              <a:rPr lang="it-IT" smtClean="0"/>
              <a:t>Fare clic per modificare lo stile del titolo</a:t>
            </a:r>
            <a:endParaRPr lang="it-IT"/>
          </a:p>
        </p:txBody>
      </p:sp>
      <p:sp>
        <p:nvSpPr>
          <p:cNvPr id="3" name="Segnaposto tabella 2"/>
          <p:cNvSpPr>
            <a:spLocks noGrp="1"/>
          </p:cNvSpPr>
          <p:nvPr>
            <p:ph type="tbl" idx="1"/>
          </p:nvPr>
        </p:nvSpPr>
        <p:spPr>
          <a:xfrm>
            <a:off x="457200" y="1600200"/>
            <a:ext cx="8229600" cy="4525963"/>
          </a:xfrm>
        </p:spPr>
        <p:txBody>
          <a:bodyPr/>
          <a:lstStyle/>
          <a:p>
            <a:pPr lvl="0"/>
            <a:endParaRPr lang="it-IT"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75AD1A16-2557-4D18-B905-5DDBB82DDB69}" type="slidenum">
              <a:rPr lang="it-IT"/>
              <a:pPr>
                <a:defRPr/>
              </a:pPr>
              <a:t>‹N›</a:t>
            </a:fld>
            <a:endParaRPr lang="it-IT"/>
          </a:p>
        </p:txBody>
      </p:sp>
    </p:spTree>
    <p:extLst>
      <p:ext uri="{BB962C8B-B14F-4D97-AF65-F5344CB8AC3E}">
        <p14:creationId xmlns:p14="http://schemas.microsoft.com/office/powerpoint/2010/main" val="2448482873"/>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2B63702B-BE2B-4190-A2EE-3F92A71AB458}" type="slidenum">
              <a:rPr lang="it-IT"/>
              <a:pPr>
                <a:defRPr/>
              </a:pPr>
              <a:t>‹N›</a:t>
            </a:fld>
            <a:endParaRPr lang="it-IT"/>
          </a:p>
        </p:txBody>
      </p:sp>
    </p:spTree>
    <p:extLst>
      <p:ext uri="{BB962C8B-B14F-4D97-AF65-F5344CB8AC3E}">
        <p14:creationId xmlns:p14="http://schemas.microsoft.com/office/powerpoint/2010/main" val="3221552654"/>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it-IT" smtClean="0"/>
              <a:t>Fare clic per modificare lo stile del titolo</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p:txBody>
          <a:bodyPr/>
          <a:lstStyle>
            <a:lvl1pPr>
              <a:defRPr>
                <a:cs typeface="+mn-cs"/>
              </a:defRPr>
            </a:lvl1pPr>
          </a:lstStyle>
          <a:p>
            <a:pPr>
              <a:defRPr/>
            </a:pPr>
            <a:fld id="{1BB35BAF-717B-4CA2-9871-72BEB8807201}" type="datetimeFigureOut">
              <a:rPr lang="it-IT"/>
              <a:pPr>
                <a:defRPr/>
              </a:pPr>
              <a:t>07/04/2017</a:t>
            </a:fld>
            <a:endParaRPr lang="it-IT"/>
          </a:p>
        </p:txBody>
      </p:sp>
      <p:sp>
        <p:nvSpPr>
          <p:cNvPr id="5" name="Footer Placeholder 4"/>
          <p:cNvSpPr>
            <a:spLocks noGrp="1"/>
          </p:cNvSpPr>
          <p:nvPr>
            <p:ph type="ftr" sz="quarter" idx="11"/>
          </p:nvPr>
        </p:nvSpPr>
        <p:spPr/>
        <p:txBody>
          <a:bodyPr/>
          <a:lstStyle>
            <a:lvl1pPr>
              <a:defRPr>
                <a:cs typeface="+mn-cs"/>
              </a:defRPr>
            </a:lvl1pPr>
          </a:lstStyle>
          <a:p>
            <a:pPr>
              <a:defRPr/>
            </a:pPr>
            <a:endParaRPr lang="it-IT"/>
          </a:p>
        </p:txBody>
      </p:sp>
      <p:sp>
        <p:nvSpPr>
          <p:cNvPr id="6" name="Slide Number Placeholder 5"/>
          <p:cNvSpPr>
            <a:spLocks noGrp="1"/>
          </p:cNvSpPr>
          <p:nvPr>
            <p:ph type="sldNum" sz="quarter" idx="12"/>
          </p:nvPr>
        </p:nvSpPr>
        <p:spPr/>
        <p:txBody>
          <a:bodyPr/>
          <a:lstStyle>
            <a:lvl1pPr>
              <a:defRPr>
                <a:latin typeface="Arial" charset="0"/>
                <a:cs typeface="+mn-cs"/>
              </a:defRPr>
            </a:lvl1pPr>
          </a:lstStyle>
          <a:p>
            <a:pPr>
              <a:defRPr/>
            </a:pPr>
            <a:fld id="{31D5575C-8B1A-4596-B766-E654DCDFAE88}" type="slidenum">
              <a:rPr lang="it-IT"/>
              <a:pPr>
                <a:defRPr/>
              </a:pPr>
              <a:t>‹N›</a:t>
            </a:fld>
            <a:endParaRPr lang="it-IT"/>
          </a:p>
        </p:txBody>
      </p:sp>
    </p:spTree>
    <p:extLst>
      <p:ext uri="{BB962C8B-B14F-4D97-AF65-F5344CB8AC3E}">
        <p14:creationId xmlns:p14="http://schemas.microsoft.com/office/powerpoint/2010/main" val="327987027"/>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Content Placeholder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lvl1pPr>
              <a:defRPr>
                <a:cs typeface="+mn-cs"/>
              </a:defRPr>
            </a:lvl1pPr>
          </a:lstStyle>
          <a:p>
            <a:pPr>
              <a:defRPr/>
            </a:pPr>
            <a:fld id="{88DBE5B0-5D44-4569-8D13-585CD81E5288}" type="datetimeFigureOut">
              <a:rPr lang="it-IT"/>
              <a:pPr>
                <a:defRPr/>
              </a:pPr>
              <a:t>07/04/2017</a:t>
            </a:fld>
            <a:endParaRPr lang="it-IT"/>
          </a:p>
        </p:txBody>
      </p:sp>
      <p:sp>
        <p:nvSpPr>
          <p:cNvPr id="5" name="Footer Placeholder 4"/>
          <p:cNvSpPr>
            <a:spLocks noGrp="1"/>
          </p:cNvSpPr>
          <p:nvPr>
            <p:ph type="ftr" sz="quarter" idx="11"/>
          </p:nvPr>
        </p:nvSpPr>
        <p:spPr/>
        <p:txBody>
          <a:bodyPr/>
          <a:lstStyle>
            <a:lvl1pPr>
              <a:defRPr>
                <a:cs typeface="+mn-cs"/>
              </a:defRPr>
            </a:lvl1pPr>
          </a:lstStyle>
          <a:p>
            <a:pPr>
              <a:defRPr/>
            </a:pPr>
            <a:endParaRPr lang="it-IT"/>
          </a:p>
        </p:txBody>
      </p:sp>
      <p:sp>
        <p:nvSpPr>
          <p:cNvPr id="6" name="Slide Number Placeholder 5"/>
          <p:cNvSpPr>
            <a:spLocks noGrp="1"/>
          </p:cNvSpPr>
          <p:nvPr>
            <p:ph type="sldNum" sz="quarter" idx="12"/>
          </p:nvPr>
        </p:nvSpPr>
        <p:spPr/>
        <p:txBody>
          <a:bodyPr/>
          <a:lstStyle>
            <a:lvl1pPr>
              <a:defRPr>
                <a:latin typeface="Arial" charset="0"/>
                <a:cs typeface="+mn-cs"/>
              </a:defRPr>
            </a:lvl1pPr>
          </a:lstStyle>
          <a:p>
            <a:pPr>
              <a:defRPr/>
            </a:pPr>
            <a:fld id="{32D54272-DDCE-442E-B5DD-CEF29C28A039}" type="slidenum">
              <a:rPr lang="it-IT"/>
              <a:pPr>
                <a:defRPr/>
              </a:pPr>
              <a:t>‹N›</a:t>
            </a:fld>
            <a:endParaRPr lang="it-IT"/>
          </a:p>
        </p:txBody>
      </p:sp>
    </p:spTree>
    <p:extLst>
      <p:ext uri="{BB962C8B-B14F-4D97-AF65-F5344CB8AC3E}">
        <p14:creationId xmlns:p14="http://schemas.microsoft.com/office/powerpoint/2010/main" val="3137646171"/>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23887" y="1709738"/>
            <a:ext cx="7886700" cy="2852737"/>
          </a:xfrm>
        </p:spPr>
        <p:txBody>
          <a:bodyPr anchor="b"/>
          <a:lstStyle>
            <a:lvl1pPr>
              <a:defRPr sz="6000"/>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23887" y="4589480"/>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Date Placeholder 3"/>
          <p:cNvSpPr>
            <a:spLocks noGrp="1"/>
          </p:cNvSpPr>
          <p:nvPr>
            <p:ph type="dt" sz="half" idx="10"/>
          </p:nvPr>
        </p:nvSpPr>
        <p:spPr/>
        <p:txBody>
          <a:bodyPr/>
          <a:lstStyle>
            <a:lvl1pPr>
              <a:defRPr>
                <a:cs typeface="+mn-cs"/>
              </a:defRPr>
            </a:lvl1pPr>
          </a:lstStyle>
          <a:p>
            <a:pPr>
              <a:defRPr/>
            </a:pPr>
            <a:fld id="{CC8D5437-E426-43C3-BFA5-01113A0E1926}" type="datetimeFigureOut">
              <a:rPr lang="it-IT"/>
              <a:pPr>
                <a:defRPr/>
              </a:pPr>
              <a:t>07/04/2017</a:t>
            </a:fld>
            <a:endParaRPr lang="it-IT"/>
          </a:p>
        </p:txBody>
      </p:sp>
      <p:sp>
        <p:nvSpPr>
          <p:cNvPr id="5" name="Footer Placeholder 4"/>
          <p:cNvSpPr>
            <a:spLocks noGrp="1"/>
          </p:cNvSpPr>
          <p:nvPr>
            <p:ph type="ftr" sz="quarter" idx="11"/>
          </p:nvPr>
        </p:nvSpPr>
        <p:spPr/>
        <p:txBody>
          <a:bodyPr/>
          <a:lstStyle>
            <a:lvl1pPr>
              <a:defRPr>
                <a:cs typeface="+mn-cs"/>
              </a:defRPr>
            </a:lvl1pPr>
          </a:lstStyle>
          <a:p>
            <a:pPr>
              <a:defRPr/>
            </a:pPr>
            <a:endParaRPr lang="it-IT"/>
          </a:p>
        </p:txBody>
      </p:sp>
      <p:sp>
        <p:nvSpPr>
          <p:cNvPr id="6" name="Slide Number Placeholder 5"/>
          <p:cNvSpPr>
            <a:spLocks noGrp="1"/>
          </p:cNvSpPr>
          <p:nvPr>
            <p:ph type="sldNum" sz="quarter" idx="12"/>
          </p:nvPr>
        </p:nvSpPr>
        <p:spPr/>
        <p:txBody>
          <a:bodyPr/>
          <a:lstStyle>
            <a:lvl1pPr>
              <a:defRPr>
                <a:latin typeface="Arial" charset="0"/>
                <a:cs typeface="+mn-cs"/>
              </a:defRPr>
            </a:lvl1pPr>
          </a:lstStyle>
          <a:p>
            <a:pPr>
              <a:defRPr/>
            </a:pPr>
            <a:fld id="{5452E3E0-C90B-4F96-9A1E-56250AA0A7A9}" type="slidenum">
              <a:rPr lang="it-IT"/>
              <a:pPr>
                <a:defRPr/>
              </a:pPr>
              <a:t>‹N›</a:t>
            </a:fld>
            <a:endParaRPr lang="it-IT"/>
          </a:p>
        </p:txBody>
      </p:sp>
    </p:spTree>
    <p:extLst>
      <p:ext uri="{BB962C8B-B14F-4D97-AF65-F5344CB8AC3E}">
        <p14:creationId xmlns:p14="http://schemas.microsoft.com/office/powerpoint/2010/main" val="3181201300"/>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Date Placeholder 3"/>
          <p:cNvSpPr>
            <a:spLocks noGrp="1"/>
          </p:cNvSpPr>
          <p:nvPr>
            <p:ph type="dt" sz="half" idx="10"/>
          </p:nvPr>
        </p:nvSpPr>
        <p:spPr/>
        <p:txBody>
          <a:bodyPr/>
          <a:lstStyle>
            <a:lvl1pPr>
              <a:defRPr>
                <a:cs typeface="+mn-cs"/>
              </a:defRPr>
            </a:lvl1pPr>
          </a:lstStyle>
          <a:p>
            <a:pPr>
              <a:defRPr/>
            </a:pPr>
            <a:fld id="{93A1F0A9-FD19-4301-A8A6-438A2E6F4B73}" type="datetimeFigureOut">
              <a:rPr lang="it-IT"/>
              <a:pPr>
                <a:defRPr/>
              </a:pPr>
              <a:t>07/04/2017</a:t>
            </a:fld>
            <a:endParaRPr lang="it-IT"/>
          </a:p>
        </p:txBody>
      </p:sp>
      <p:sp>
        <p:nvSpPr>
          <p:cNvPr id="6" name="Footer Placeholder 4"/>
          <p:cNvSpPr>
            <a:spLocks noGrp="1"/>
          </p:cNvSpPr>
          <p:nvPr>
            <p:ph type="ftr" sz="quarter" idx="11"/>
          </p:nvPr>
        </p:nvSpPr>
        <p:spPr/>
        <p:txBody>
          <a:bodyPr/>
          <a:lstStyle>
            <a:lvl1pPr>
              <a:defRPr>
                <a:cs typeface="+mn-cs"/>
              </a:defRPr>
            </a:lvl1pPr>
          </a:lstStyle>
          <a:p>
            <a:pPr>
              <a:defRPr/>
            </a:pPr>
            <a:endParaRPr lang="it-IT"/>
          </a:p>
        </p:txBody>
      </p:sp>
      <p:sp>
        <p:nvSpPr>
          <p:cNvPr id="7" name="Slide Number Placeholder 5"/>
          <p:cNvSpPr>
            <a:spLocks noGrp="1"/>
          </p:cNvSpPr>
          <p:nvPr>
            <p:ph type="sldNum" sz="quarter" idx="12"/>
          </p:nvPr>
        </p:nvSpPr>
        <p:spPr/>
        <p:txBody>
          <a:bodyPr/>
          <a:lstStyle>
            <a:lvl1pPr>
              <a:defRPr>
                <a:latin typeface="Arial" charset="0"/>
                <a:cs typeface="+mn-cs"/>
              </a:defRPr>
            </a:lvl1pPr>
          </a:lstStyle>
          <a:p>
            <a:pPr>
              <a:defRPr/>
            </a:pPr>
            <a:fld id="{E730EB56-BCB2-4C3D-8D9C-34534C488ACD}" type="slidenum">
              <a:rPr lang="it-IT"/>
              <a:pPr>
                <a:defRPr/>
              </a:pPr>
              <a:t>‹N›</a:t>
            </a:fld>
            <a:endParaRPr lang="it-IT"/>
          </a:p>
        </p:txBody>
      </p:sp>
    </p:spTree>
    <p:extLst>
      <p:ext uri="{BB962C8B-B14F-4D97-AF65-F5344CB8AC3E}">
        <p14:creationId xmlns:p14="http://schemas.microsoft.com/office/powerpoint/2010/main" val="3538932885"/>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Content Placeholder 3"/>
          <p:cNvSpPr>
            <a:spLocks noGrp="1"/>
          </p:cNvSpPr>
          <p:nvPr>
            <p:ph sz="half" idx="2"/>
          </p:nvPr>
        </p:nvSpPr>
        <p:spPr>
          <a:xfrm>
            <a:off x="629842" y="2505075"/>
            <a:ext cx="3868340"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Content Placeholder 5"/>
          <p:cNvSpPr>
            <a:spLocks noGrp="1"/>
          </p:cNvSpPr>
          <p:nvPr>
            <p:ph sz="quarter" idx="4"/>
          </p:nvPr>
        </p:nvSpPr>
        <p:spPr>
          <a:xfrm>
            <a:off x="4629152" y="2505075"/>
            <a:ext cx="3887391"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7" name="Date Placeholder 3"/>
          <p:cNvSpPr>
            <a:spLocks noGrp="1"/>
          </p:cNvSpPr>
          <p:nvPr>
            <p:ph type="dt" sz="half" idx="10"/>
          </p:nvPr>
        </p:nvSpPr>
        <p:spPr/>
        <p:txBody>
          <a:bodyPr/>
          <a:lstStyle>
            <a:lvl1pPr>
              <a:defRPr>
                <a:cs typeface="+mn-cs"/>
              </a:defRPr>
            </a:lvl1pPr>
          </a:lstStyle>
          <a:p>
            <a:pPr>
              <a:defRPr/>
            </a:pPr>
            <a:fld id="{953174DF-122A-4306-9F7E-A14E394D765C}" type="datetimeFigureOut">
              <a:rPr lang="it-IT"/>
              <a:pPr>
                <a:defRPr/>
              </a:pPr>
              <a:t>07/04/2017</a:t>
            </a:fld>
            <a:endParaRPr lang="it-IT"/>
          </a:p>
        </p:txBody>
      </p:sp>
      <p:sp>
        <p:nvSpPr>
          <p:cNvPr id="8" name="Footer Placeholder 4"/>
          <p:cNvSpPr>
            <a:spLocks noGrp="1"/>
          </p:cNvSpPr>
          <p:nvPr>
            <p:ph type="ftr" sz="quarter" idx="11"/>
          </p:nvPr>
        </p:nvSpPr>
        <p:spPr/>
        <p:txBody>
          <a:bodyPr/>
          <a:lstStyle>
            <a:lvl1pPr>
              <a:defRPr>
                <a:cs typeface="+mn-cs"/>
              </a:defRPr>
            </a:lvl1pPr>
          </a:lstStyle>
          <a:p>
            <a:pPr>
              <a:defRPr/>
            </a:pPr>
            <a:endParaRPr lang="it-IT"/>
          </a:p>
        </p:txBody>
      </p:sp>
      <p:sp>
        <p:nvSpPr>
          <p:cNvPr id="9" name="Slide Number Placeholder 5"/>
          <p:cNvSpPr>
            <a:spLocks noGrp="1"/>
          </p:cNvSpPr>
          <p:nvPr>
            <p:ph type="sldNum" sz="quarter" idx="12"/>
          </p:nvPr>
        </p:nvSpPr>
        <p:spPr/>
        <p:txBody>
          <a:bodyPr/>
          <a:lstStyle>
            <a:lvl1pPr>
              <a:defRPr>
                <a:latin typeface="Arial" charset="0"/>
                <a:cs typeface="+mn-cs"/>
              </a:defRPr>
            </a:lvl1pPr>
          </a:lstStyle>
          <a:p>
            <a:pPr>
              <a:defRPr/>
            </a:pPr>
            <a:fld id="{AC0E36DE-93DD-460C-B363-BFC47F2DDF68}" type="slidenum">
              <a:rPr lang="it-IT"/>
              <a:pPr>
                <a:defRPr/>
              </a:pPr>
              <a:t>‹N›</a:t>
            </a:fld>
            <a:endParaRPr lang="it-IT"/>
          </a:p>
        </p:txBody>
      </p:sp>
    </p:spTree>
    <p:extLst>
      <p:ext uri="{BB962C8B-B14F-4D97-AF65-F5344CB8AC3E}">
        <p14:creationId xmlns:p14="http://schemas.microsoft.com/office/powerpoint/2010/main" val="3935496842"/>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Date Placeholder 3"/>
          <p:cNvSpPr>
            <a:spLocks noGrp="1"/>
          </p:cNvSpPr>
          <p:nvPr>
            <p:ph type="dt" sz="half" idx="10"/>
          </p:nvPr>
        </p:nvSpPr>
        <p:spPr/>
        <p:txBody>
          <a:bodyPr/>
          <a:lstStyle>
            <a:lvl1pPr>
              <a:defRPr>
                <a:cs typeface="+mn-cs"/>
              </a:defRPr>
            </a:lvl1pPr>
          </a:lstStyle>
          <a:p>
            <a:pPr>
              <a:defRPr/>
            </a:pPr>
            <a:fld id="{DE83334F-4049-4BA4-8FA6-F5D712BC12A3}" type="datetimeFigureOut">
              <a:rPr lang="it-IT"/>
              <a:pPr>
                <a:defRPr/>
              </a:pPr>
              <a:t>07/04/2017</a:t>
            </a:fld>
            <a:endParaRPr lang="it-IT"/>
          </a:p>
        </p:txBody>
      </p:sp>
      <p:sp>
        <p:nvSpPr>
          <p:cNvPr id="4" name="Footer Placeholder 4"/>
          <p:cNvSpPr>
            <a:spLocks noGrp="1"/>
          </p:cNvSpPr>
          <p:nvPr>
            <p:ph type="ftr" sz="quarter" idx="11"/>
          </p:nvPr>
        </p:nvSpPr>
        <p:spPr/>
        <p:txBody>
          <a:bodyPr/>
          <a:lstStyle>
            <a:lvl1pPr>
              <a:defRPr>
                <a:cs typeface="+mn-cs"/>
              </a:defRPr>
            </a:lvl1pPr>
          </a:lstStyle>
          <a:p>
            <a:pPr>
              <a:defRPr/>
            </a:pPr>
            <a:endParaRPr lang="it-IT"/>
          </a:p>
        </p:txBody>
      </p:sp>
      <p:sp>
        <p:nvSpPr>
          <p:cNvPr id="5" name="Slide Number Placeholder 5"/>
          <p:cNvSpPr>
            <a:spLocks noGrp="1"/>
          </p:cNvSpPr>
          <p:nvPr>
            <p:ph type="sldNum" sz="quarter" idx="12"/>
          </p:nvPr>
        </p:nvSpPr>
        <p:spPr/>
        <p:txBody>
          <a:bodyPr/>
          <a:lstStyle>
            <a:lvl1pPr>
              <a:defRPr>
                <a:latin typeface="Arial" charset="0"/>
                <a:cs typeface="+mn-cs"/>
              </a:defRPr>
            </a:lvl1pPr>
          </a:lstStyle>
          <a:p>
            <a:pPr>
              <a:defRPr/>
            </a:pPr>
            <a:fld id="{8AE2BD8A-C1B5-4781-AF71-3C38135B0101}" type="slidenum">
              <a:rPr lang="it-IT"/>
              <a:pPr>
                <a:defRPr/>
              </a:pPr>
              <a:t>‹N›</a:t>
            </a:fld>
            <a:endParaRPr lang="it-IT"/>
          </a:p>
        </p:txBody>
      </p:sp>
    </p:spTree>
    <p:extLst>
      <p:ext uri="{BB962C8B-B14F-4D97-AF65-F5344CB8AC3E}">
        <p14:creationId xmlns:p14="http://schemas.microsoft.com/office/powerpoint/2010/main" val="947572388"/>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cs typeface="+mn-cs"/>
              </a:defRPr>
            </a:lvl1pPr>
          </a:lstStyle>
          <a:p>
            <a:pPr>
              <a:defRPr/>
            </a:pPr>
            <a:fld id="{E1610BAE-7939-4316-BD25-238A81A26DA2}" type="datetimeFigureOut">
              <a:rPr lang="it-IT"/>
              <a:pPr>
                <a:defRPr/>
              </a:pPr>
              <a:t>07/04/2017</a:t>
            </a:fld>
            <a:endParaRPr lang="it-IT"/>
          </a:p>
        </p:txBody>
      </p:sp>
      <p:sp>
        <p:nvSpPr>
          <p:cNvPr id="3" name="Footer Placeholder 4"/>
          <p:cNvSpPr>
            <a:spLocks noGrp="1"/>
          </p:cNvSpPr>
          <p:nvPr>
            <p:ph type="ftr" sz="quarter" idx="11"/>
          </p:nvPr>
        </p:nvSpPr>
        <p:spPr/>
        <p:txBody>
          <a:bodyPr/>
          <a:lstStyle>
            <a:lvl1pPr>
              <a:defRPr>
                <a:cs typeface="+mn-cs"/>
              </a:defRPr>
            </a:lvl1pPr>
          </a:lstStyle>
          <a:p>
            <a:pPr>
              <a:defRPr/>
            </a:pPr>
            <a:endParaRPr lang="it-IT"/>
          </a:p>
        </p:txBody>
      </p:sp>
      <p:sp>
        <p:nvSpPr>
          <p:cNvPr id="4" name="Slide Number Placeholder 5"/>
          <p:cNvSpPr>
            <a:spLocks noGrp="1"/>
          </p:cNvSpPr>
          <p:nvPr>
            <p:ph type="sldNum" sz="quarter" idx="12"/>
          </p:nvPr>
        </p:nvSpPr>
        <p:spPr/>
        <p:txBody>
          <a:bodyPr/>
          <a:lstStyle>
            <a:lvl1pPr>
              <a:defRPr>
                <a:latin typeface="Arial" charset="0"/>
                <a:cs typeface="+mn-cs"/>
              </a:defRPr>
            </a:lvl1pPr>
          </a:lstStyle>
          <a:p>
            <a:pPr>
              <a:defRPr/>
            </a:pPr>
            <a:fld id="{EA7C049B-C978-47B1-AF5A-29A4A5226A59}" type="slidenum">
              <a:rPr lang="it-IT"/>
              <a:pPr>
                <a:defRPr/>
              </a:pPr>
              <a:t>‹N›</a:t>
            </a:fld>
            <a:endParaRPr lang="it-IT"/>
          </a:p>
        </p:txBody>
      </p:sp>
    </p:spTree>
    <p:extLst>
      <p:ext uri="{BB962C8B-B14F-4D97-AF65-F5344CB8AC3E}">
        <p14:creationId xmlns:p14="http://schemas.microsoft.com/office/powerpoint/2010/main" val="286609168"/>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it-IT" smtClean="0"/>
              <a:t>Fare clic per modificare lo stile del titolo</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Date Placeholder 3"/>
          <p:cNvSpPr>
            <a:spLocks noGrp="1"/>
          </p:cNvSpPr>
          <p:nvPr>
            <p:ph type="dt" sz="half" idx="10"/>
          </p:nvPr>
        </p:nvSpPr>
        <p:spPr/>
        <p:txBody>
          <a:bodyPr/>
          <a:lstStyle>
            <a:lvl1pPr>
              <a:defRPr>
                <a:cs typeface="+mn-cs"/>
              </a:defRPr>
            </a:lvl1pPr>
          </a:lstStyle>
          <a:p>
            <a:pPr>
              <a:defRPr/>
            </a:pPr>
            <a:fld id="{59262E66-FD03-4272-953A-B1AEB48A5F51}" type="datetimeFigureOut">
              <a:rPr lang="it-IT"/>
              <a:pPr>
                <a:defRPr/>
              </a:pPr>
              <a:t>07/04/2017</a:t>
            </a:fld>
            <a:endParaRPr lang="it-IT"/>
          </a:p>
        </p:txBody>
      </p:sp>
      <p:sp>
        <p:nvSpPr>
          <p:cNvPr id="6" name="Footer Placeholder 4"/>
          <p:cNvSpPr>
            <a:spLocks noGrp="1"/>
          </p:cNvSpPr>
          <p:nvPr>
            <p:ph type="ftr" sz="quarter" idx="11"/>
          </p:nvPr>
        </p:nvSpPr>
        <p:spPr/>
        <p:txBody>
          <a:bodyPr/>
          <a:lstStyle>
            <a:lvl1pPr>
              <a:defRPr>
                <a:cs typeface="+mn-cs"/>
              </a:defRPr>
            </a:lvl1pPr>
          </a:lstStyle>
          <a:p>
            <a:pPr>
              <a:defRPr/>
            </a:pPr>
            <a:endParaRPr lang="it-IT"/>
          </a:p>
        </p:txBody>
      </p:sp>
      <p:sp>
        <p:nvSpPr>
          <p:cNvPr id="7" name="Slide Number Placeholder 5"/>
          <p:cNvSpPr>
            <a:spLocks noGrp="1"/>
          </p:cNvSpPr>
          <p:nvPr>
            <p:ph type="sldNum" sz="quarter" idx="12"/>
          </p:nvPr>
        </p:nvSpPr>
        <p:spPr/>
        <p:txBody>
          <a:bodyPr/>
          <a:lstStyle>
            <a:lvl1pPr>
              <a:defRPr>
                <a:latin typeface="Arial" charset="0"/>
                <a:cs typeface="+mn-cs"/>
              </a:defRPr>
            </a:lvl1pPr>
          </a:lstStyle>
          <a:p>
            <a:pPr>
              <a:defRPr/>
            </a:pPr>
            <a:fld id="{21248F8A-45EE-4002-9345-5C3A86D16C63}" type="slidenum">
              <a:rPr lang="it-IT"/>
              <a:pPr>
                <a:defRPr/>
              </a:pPr>
              <a:t>‹N›</a:t>
            </a:fld>
            <a:endParaRPr lang="it-IT"/>
          </a:p>
        </p:txBody>
      </p:sp>
    </p:spTree>
    <p:extLst>
      <p:ext uri="{BB962C8B-B14F-4D97-AF65-F5344CB8AC3E}">
        <p14:creationId xmlns:p14="http://schemas.microsoft.com/office/powerpoint/2010/main" val="4228411359"/>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it-IT" smtClean="0"/>
              <a:t>Fare clic per modificare lo stile del titolo</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it-IT" noProof="0" smtClean="0"/>
              <a:t>Fare clic sull'icona per inserire un'immagine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Date Placeholder 3"/>
          <p:cNvSpPr>
            <a:spLocks noGrp="1"/>
          </p:cNvSpPr>
          <p:nvPr>
            <p:ph type="dt" sz="half" idx="10"/>
          </p:nvPr>
        </p:nvSpPr>
        <p:spPr/>
        <p:txBody>
          <a:bodyPr/>
          <a:lstStyle>
            <a:lvl1pPr>
              <a:defRPr>
                <a:cs typeface="+mn-cs"/>
              </a:defRPr>
            </a:lvl1pPr>
          </a:lstStyle>
          <a:p>
            <a:pPr>
              <a:defRPr/>
            </a:pPr>
            <a:fld id="{EE3FD50A-E04E-4A0A-B218-18991C1DDE59}" type="datetimeFigureOut">
              <a:rPr lang="it-IT"/>
              <a:pPr>
                <a:defRPr/>
              </a:pPr>
              <a:t>07/04/2017</a:t>
            </a:fld>
            <a:endParaRPr lang="it-IT"/>
          </a:p>
        </p:txBody>
      </p:sp>
      <p:sp>
        <p:nvSpPr>
          <p:cNvPr id="6" name="Footer Placeholder 4"/>
          <p:cNvSpPr>
            <a:spLocks noGrp="1"/>
          </p:cNvSpPr>
          <p:nvPr>
            <p:ph type="ftr" sz="quarter" idx="11"/>
          </p:nvPr>
        </p:nvSpPr>
        <p:spPr/>
        <p:txBody>
          <a:bodyPr/>
          <a:lstStyle>
            <a:lvl1pPr>
              <a:defRPr>
                <a:cs typeface="+mn-cs"/>
              </a:defRPr>
            </a:lvl1pPr>
          </a:lstStyle>
          <a:p>
            <a:pPr>
              <a:defRPr/>
            </a:pPr>
            <a:endParaRPr lang="it-IT"/>
          </a:p>
        </p:txBody>
      </p:sp>
      <p:sp>
        <p:nvSpPr>
          <p:cNvPr id="7" name="Slide Number Placeholder 5"/>
          <p:cNvSpPr>
            <a:spLocks noGrp="1"/>
          </p:cNvSpPr>
          <p:nvPr>
            <p:ph type="sldNum" sz="quarter" idx="12"/>
          </p:nvPr>
        </p:nvSpPr>
        <p:spPr/>
        <p:txBody>
          <a:bodyPr/>
          <a:lstStyle>
            <a:lvl1pPr>
              <a:defRPr>
                <a:latin typeface="Arial" charset="0"/>
                <a:cs typeface="+mn-cs"/>
              </a:defRPr>
            </a:lvl1pPr>
          </a:lstStyle>
          <a:p>
            <a:pPr>
              <a:defRPr/>
            </a:pPr>
            <a:fld id="{4FF72AB2-4F31-4E72-8691-76B7FF2A01AE}" type="slidenum">
              <a:rPr lang="it-IT"/>
              <a:pPr>
                <a:defRPr/>
              </a:pPr>
              <a:t>‹N›</a:t>
            </a:fld>
            <a:endParaRPr lang="it-IT"/>
          </a:p>
        </p:txBody>
      </p:sp>
    </p:spTree>
    <p:extLst>
      <p:ext uri="{BB962C8B-B14F-4D97-AF65-F5344CB8AC3E}">
        <p14:creationId xmlns:p14="http://schemas.microsoft.com/office/powerpoint/2010/main" val="2504083050"/>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lvl1pPr>
              <a:defRPr>
                <a:cs typeface="+mn-cs"/>
              </a:defRPr>
            </a:lvl1pPr>
          </a:lstStyle>
          <a:p>
            <a:pPr>
              <a:defRPr/>
            </a:pPr>
            <a:fld id="{2154DACF-20A0-4FA4-8AF0-AD98C7478439}" type="datetimeFigureOut">
              <a:rPr lang="it-IT"/>
              <a:pPr>
                <a:defRPr/>
              </a:pPr>
              <a:t>07/04/2017</a:t>
            </a:fld>
            <a:endParaRPr lang="it-IT"/>
          </a:p>
        </p:txBody>
      </p:sp>
      <p:sp>
        <p:nvSpPr>
          <p:cNvPr id="5" name="Footer Placeholder 4"/>
          <p:cNvSpPr>
            <a:spLocks noGrp="1"/>
          </p:cNvSpPr>
          <p:nvPr>
            <p:ph type="ftr" sz="quarter" idx="11"/>
          </p:nvPr>
        </p:nvSpPr>
        <p:spPr/>
        <p:txBody>
          <a:bodyPr/>
          <a:lstStyle>
            <a:lvl1pPr>
              <a:defRPr>
                <a:cs typeface="+mn-cs"/>
              </a:defRPr>
            </a:lvl1pPr>
          </a:lstStyle>
          <a:p>
            <a:pPr>
              <a:defRPr/>
            </a:pPr>
            <a:endParaRPr lang="it-IT"/>
          </a:p>
        </p:txBody>
      </p:sp>
      <p:sp>
        <p:nvSpPr>
          <p:cNvPr id="6" name="Slide Number Placeholder 5"/>
          <p:cNvSpPr>
            <a:spLocks noGrp="1"/>
          </p:cNvSpPr>
          <p:nvPr>
            <p:ph type="sldNum" sz="quarter" idx="12"/>
          </p:nvPr>
        </p:nvSpPr>
        <p:spPr/>
        <p:txBody>
          <a:bodyPr/>
          <a:lstStyle>
            <a:lvl1pPr>
              <a:defRPr>
                <a:latin typeface="Arial" charset="0"/>
                <a:cs typeface="+mn-cs"/>
              </a:defRPr>
            </a:lvl1pPr>
          </a:lstStyle>
          <a:p>
            <a:pPr>
              <a:defRPr/>
            </a:pPr>
            <a:fld id="{6FA9ACF8-F3AF-4214-A110-F1C4019CBBE2}" type="slidenum">
              <a:rPr lang="it-IT"/>
              <a:pPr>
                <a:defRPr/>
              </a:pPr>
              <a:t>‹N›</a:t>
            </a:fld>
            <a:endParaRPr lang="it-IT"/>
          </a:p>
        </p:txBody>
      </p:sp>
    </p:spTree>
    <p:extLst>
      <p:ext uri="{BB962C8B-B14F-4D97-AF65-F5344CB8AC3E}">
        <p14:creationId xmlns:p14="http://schemas.microsoft.com/office/powerpoint/2010/main" val="318390242"/>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lvl1pPr>
              <a:defRPr>
                <a:cs typeface="+mn-cs"/>
              </a:defRPr>
            </a:lvl1pPr>
          </a:lstStyle>
          <a:p>
            <a:pPr>
              <a:defRPr/>
            </a:pPr>
            <a:fld id="{102B09C2-D2EE-4A8F-A825-9A4EEC3A97E5}" type="datetimeFigureOut">
              <a:rPr lang="it-IT"/>
              <a:pPr>
                <a:defRPr/>
              </a:pPr>
              <a:t>07/04/2017</a:t>
            </a:fld>
            <a:endParaRPr lang="it-IT"/>
          </a:p>
        </p:txBody>
      </p:sp>
      <p:sp>
        <p:nvSpPr>
          <p:cNvPr id="5" name="Footer Placeholder 4"/>
          <p:cNvSpPr>
            <a:spLocks noGrp="1"/>
          </p:cNvSpPr>
          <p:nvPr>
            <p:ph type="ftr" sz="quarter" idx="11"/>
          </p:nvPr>
        </p:nvSpPr>
        <p:spPr/>
        <p:txBody>
          <a:bodyPr/>
          <a:lstStyle>
            <a:lvl1pPr>
              <a:defRPr>
                <a:cs typeface="+mn-cs"/>
              </a:defRPr>
            </a:lvl1pPr>
          </a:lstStyle>
          <a:p>
            <a:pPr>
              <a:defRPr/>
            </a:pPr>
            <a:endParaRPr lang="it-IT"/>
          </a:p>
        </p:txBody>
      </p:sp>
      <p:sp>
        <p:nvSpPr>
          <p:cNvPr id="6" name="Slide Number Placeholder 5"/>
          <p:cNvSpPr>
            <a:spLocks noGrp="1"/>
          </p:cNvSpPr>
          <p:nvPr>
            <p:ph type="sldNum" sz="quarter" idx="12"/>
          </p:nvPr>
        </p:nvSpPr>
        <p:spPr/>
        <p:txBody>
          <a:bodyPr/>
          <a:lstStyle>
            <a:lvl1pPr>
              <a:defRPr>
                <a:latin typeface="Arial" charset="0"/>
                <a:cs typeface="+mn-cs"/>
              </a:defRPr>
            </a:lvl1pPr>
          </a:lstStyle>
          <a:p>
            <a:pPr>
              <a:defRPr/>
            </a:pPr>
            <a:fld id="{FCCF90B5-854C-4064-AE02-48DA7FEDF9C1}" type="slidenum">
              <a:rPr lang="it-IT"/>
              <a:pPr>
                <a:defRPr/>
              </a:pPr>
              <a:t>‹N›</a:t>
            </a:fld>
            <a:endParaRPr lang="it-IT"/>
          </a:p>
        </p:txBody>
      </p:sp>
    </p:spTree>
    <p:extLst>
      <p:ext uri="{BB962C8B-B14F-4D97-AF65-F5344CB8AC3E}">
        <p14:creationId xmlns:p14="http://schemas.microsoft.com/office/powerpoint/2010/main" val="1068345438"/>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E617F3F3-76D1-482A-A640-6D43CAB19D56}" type="datetimeFigureOut">
              <a:rPr lang="it-IT"/>
              <a:pPr>
                <a:defRPr/>
              </a:pPr>
              <a:t>07/04/2017</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A9B5139A-DBBA-4F28-ABC4-6273BE3B9A74}" type="slidenum">
              <a:rPr lang="it-IT"/>
              <a:pPr>
                <a:defRPr/>
              </a:pPr>
              <a:t>‹N›</a:t>
            </a:fld>
            <a:endParaRPr lang="it-IT"/>
          </a:p>
        </p:txBody>
      </p:sp>
    </p:spTree>
    <p:extLst>
      <p:ext uri="{BB962C8B-B14F-4D97-AF65-F5344CB8AC3E}">
        <p14:creationId xmlns:p14="http://schemas.microsoft.com/office/powerpoint/2010/main" val="329451379"/>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79A43E21-CD19-4E2F-BED7-0A058A37488A}" type="datetimeFigureOut">
              <a:rPr lang="it-IT"/>
              <a:pPr>
                <a:defRPr/>
              </a:pPr>
              <a:t>07/04/2017</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001663D1-9A2F-4DDA-AA6B-1595CA5B46FC}" type="slidenum">
              <a:rPr lang="it-IT"/>
              <a:pPr>
                <a:defRPr/>
              </a:pPr>
              <a:t>‹N›</a:t>
            </a:fld>
            <a:endParaRPr lang="it-IT"/>
          </a:p>
        </p:txBody>
      </p:sp>
    </p:spTree>
    <p:extLst>
      <p:ext uri="{BB962C8B-B14F-4D97-AF65-F5344CB8AC3E}">
        <p14:creationId xmlns:p14="http://schemas.microsoft.com/office/powerpoint/2010/main" val="379002735"/>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980BB5C3-3DEA-43BE-92D4-1E6AC8223718}" type="datetimeFigureOut">
              <a:rPr lang="it-IT"/>
              <a:pPr>
                <a:defRPr/>
              </a:pPr>
              <a:t>07/04/2017</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5AB319FE-6376-49FB-8142-A880B4F41AE5}" type="slidenum">
              <a:rPr lang="it-IT"/>
              <a:pPr>
                <a:defRPr/>
              </a:pPr>
              <a:t>‹N›</a:t>
            </a:fld>
            <a:endParaRPr lang="it-IT"/>
          </a:p>
        </p:txBody>
      </p:sp>
    </p:spTree>
    <p:extLst>
      <p:ext uri="{BB962C8B-B14F-4D97-AF65-F5344CB8AC3E}">
        <p14:creationId xmlns:p14="http://schemas.microsoft.com/office/powerpoint/2010/main" val="85200040"/>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32C8F46A-634F-4430-8730-2FEE3A304DB5}" type="datetimeFigureOut">
              <a:rPr lang="it-IT"/>
              <a:pPr>
                <a:defRPr/>
              </a:pPr>
              <a:t>07/04/2017</a:t>
            </a:fld>
            <a:endParaRPr lang="it-IT"/>
          </a:p>
        </p:txBody>
      </p:sp>
      <p:sp>
        <p:nvSpPr>
          <p:cNvPr id="6" name="Segnaposto piè di pagina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7" name="Segnaposto numero diapositiva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1E9F5C0B-7A9F-454D-8F7F-6415DBE02C75}" type="slidenum">
              <a:rPr lang="it-IT"/>
              <a:pPr>
                <a:defRPr/>
              </a:pPr>
              <a:t>‹N›</a:t>
            </a:fld>
            <a:endParaRPr lang="it-IT"/>
          </a:p>
        </p:txBody>
      </p:sp>
    </p:spTree>
    <p:extLst>
      <p:ext uri="{BB962C8B-B14F-4D97-AF65-F5344CB8AC3E}">
        <p14:creationId xmlns:p14="http://schemas.microsoft.com/office/powerpoint/2010/main" val="3773191286"/>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B517F57D-08BA-4593-953D-0C3CFA31858E}" type="datetimeFigureOut">
              <a:rPr lang="it-IT"/>
              <a:pPr>
                <a:defRPr/>
              </a:pPr>
              <a:t>07/04/2017</a:t>
            </a:fld>
            <a:endParaRPr lang="it-IT"/>
          </a:p>
        </p:txBody>
      </p:sp>
      <p:sp>
        <p:nvSpPr>
          <p:cNvPr id="8" name="Segnaposto piè di pagina 7"/>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9" name="Segnaposto numero diapositiva 8"/>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C91061E7-A58E-4A48-9E93-7CDA77653DD0}" type="slidenum">
              <a:rPr lang="it-IT"/>
              <a:pPr>
                <a:defRPr/>
              </a:pPr>
              <a:t>‹N›</a:t>
            </a:fld>
            <a:endParaRPr lang="it-IT"/>
          </a:p>
        </p:txBody>
      </p:sp>
    </p:spTree>
    <p:extLst>
      <p:ext uri="{BB962C8B-B14F-4D97-AF65-F5344CB8AC3E}">
        <p14:creationId xmlns:p14="http://schemas.microsoft.com/office/powerpoint/2010/main" val="2035836029"/>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C9E73830-2FBA-4168-9E25-8332D6E9CBEB}" type="datetimeFigureOut">
              <a:rPr lang="it-IT"/>
              <a:pPr>
                <a:defRPr/>
              </a:pPr>
              <a:t>07/04/2017</a:t>
            </a:fld>
            <a:endParaRPr lang="it-IT"/>
          </a:p>
        </p:txBody>
      </p:sp>
      <p:sp>
        <p:nvSpPr>
          <p:cNvPr id="4" name="Segnaposto piè di pagina 3"/>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5" name="Segnaposto numero diapositiva 4"/>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98FE1EF0-7374-46A4-8B0F-D8CDEAA9B767}" type="slidenum">
              <a:rPr lang="it-IT"/>
              <a:pPr>
                <a:defRPr/>
              </a:pPr>
              <a:t>‹N›</a:t>
            </a:fld>
            <a:endParaRPr lang="it-IT"/>
          </a:p>
        </p:txBody>
      </p:sp>
    </p:spTree>
    <p:extLst>
      <p:ext uri="{BB962C8B-B14F-4D97-AF65-F5344CB8AC3E}">
        <p14:creationId xmlns:p14="http://schemas.microsoft.com/office/powerpoint/2010/main" val="2259358685"/>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8D249BE6-85FB-4568-A02F-787393B4294C}" type="datetimeFigureOut">
              <a:rPr lang="it-IT"/>
              <a:pPr>
                <a:defRPr/>
              </a:pPr>
              <a:t>07/04/2017</a:t>
            </a:fld>
            <a:endParaRPr lang="it-IT"/>
          </a:p>
        </p:txBody>
      </p:sp>
      <p:sp>
        <p:nvSpPr>
          <p:cNvPr id="3" name="Segnaposto piè di pagina 2"/>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4" name="Segnaposto numero diapositiva 3"/>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74111460-3431-4475-A43F-A2CA7E4C7273}" type="slidenum">
              <a:rPr lang="it-IT"/>
              <a:pPr>
                <a:defRPr/>
              </a:pPr>
              <a:t>‹N›</a:t>
            </a:fld>
            <a:endParaRPr lang="it-IT"/>
          </a:p>
        </p:txBody>
      </p:sp>
    </p:spTree>
    <p:extLst>
      <p:ext uri="{BB962C8B-B14F-4D97-AF65-F5344CB8AC3E}">
        <p14:creationId xmlns:p14="http://schemas.microsoft.com/office/powerpoint/2010/main" val="822716355"/>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0321406A-475D-42EB-8A73-A3864B4E95A1}" type="datetimeFigureOut">
              <a:rPr lang="it-IT"/>
              <a:pPr>
                <a:defRPr/>
              </a:pPr>
              <a:t>07/04/2017</a:t>
            </a:fld>
            <a:endParaRPr lang="it-IT"/>
          </a:p>
        </p:txBody>
      </p:sp>
      <p:sp>
        <p:nvSpPr>
          <p:cNvPr id="6" name="Segnaposto piè di pagina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7" name="Segnaposto numero diapositiva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77D03255-A8E1-45A8-9DDB-11874BC80216}" type="slidenum">
              <a:rPr lang="it-IT"/>
              <a:pPr>
                <a:defRPr/>
              </a:pPr>
              <a:t>‹N›</a:t>
            </a:fld>
            <a:endParaRPr lang="it-IT"/>
          </a:p>
        </p:txBody>
      </p:sp>
    </p:spTree>
    <p:extLst>
      <p:ext uri="{BB962C8B-B14F-4D97-AF65-F5344CB8AC3E}">
        <p14:creationId xmlns:p14="http://schemas.microsoft.com/office/powerpoint/2010/main" val="2391838575"/>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7A5B15B8-DCE0-4F68-BA80-61BCFAA84453}" type="datetimeFigureOut">
              <a:rPr lang="it-IT"/>
              <a:pPr>
                <a:defRPr/>
              </a:pPr>
              <a:t>07/04/2017</a:t>
            </a:fld>
            <a:endParaRPr lang="it-IT"/>
          </a:p>
        </p:txBody>
      </p:sp>
      <p:sp>
        <p:nvSpPr>
          <p:cNvPr id="6" name="Segnaposto piè di pagina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7" name="Segnaposto numero diapositiva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5361FF30-6934-45AD-AC8A-0870EBA64A19}" type="slidenum">
              <a:rPr lang="it-IT"/>
              <a:pPr>
                <a:defRPr/>
              </a:pPr>
              <a:t>‹N›</a:t>
            </a:fld>
            <a:endParaRPr lang="it-IT"/>
          </a:p>
        </p:txBody>
      </p:sp>
    </p:spTree>
    <p:extLst>
      <p:ext uri="{BB962C8B-B14F-4D97-AF65-F5344CB8AC3E}">
        <p14:creationId xmlns:p14="http://schemas.microsoft.com/office/powerpoint/2010/main" val="1348089922"/>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556A5ADE-7E37-44D2-B7AB-3537E32E2D05}" type="datetimeFigureOut">
              <a:rPr lang="it-IT"/>
              <a:pPr>
                <a:defRPr/>
              </a:pPr>
              <a:t>07/04/2017</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5B8F1596-EDD8-4593-BDFC-FDFAF24116E2}" type="slidenum">
              <a:rPr lang="it-IT"/>
              <a:pPr>
                <a:defRPr/>
              </a:pPr>
              <a:t>‹N›</a:t>
            </a:fld>
            <a:endParaRPr lang="it-IT"/>
          </a:p>
        </p:txBody>
      </p:sp>
    </p:spTree>
    <p:extLst>
      <p:ext uri="{BB962C8B-B14F-4D97-AF65-F5344CB8AC3E}">
        <p14:creationId xmlns:p14="http://schemas.microsoft.com/office/powerpoint/2010/main" val="79629042"/>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D787A576-28FD-47DA-ADF6-382E3C11286D}" type="datetimeFigureOut">
              <a:rPr lang="it-IT"/>
              <a:pPr>
                <a:defRPr/>
              </a:pPr>
              <a:t>07/04/2017</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71043D88-189B-4500-9FA2-46CF7C240110}" type="slidenum">
              <a:rPr lang="it-IT"/>
              <a:pPr>
                <a:defRPr/>
              </a:pPr>
              <a:t>‹N›</a:t>
            </a:fld>
            <a:endParaRPr lang="it-IT"/>
          </a:p>
        </p:txBody>
      </p:sp>
    </p:spTree>
    <p:extLst>
      <p:ext uri="{BB962C8B-B14F-4D97-AF65-F5344CB8AC3E}">
        <p14:creationId xmlns:p14="http://schemas.microsoft.com/office/powerpoint/2010/main" val="3334873834"/>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2F503342-8C5B-4B2C-BD27-76F2D291E560}" type="datetimeFigureOut">
              <a:rPr lang="it-IT"/>
              <a:pPr>
                <a:defRPr/>
              </a:pPr>
              <a:t>07/04/2017</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B955972-588B-42A4-8DC7-BA250435D1A4}" type="slidenum">
              <a:rPr lang="it-IT"/>
              <a:pPr>
                <a:defRPr/>
              </a:pPr>
              <a:t>‹N›</a:t>
            </a:fld>
            <a:endParaRPr lang="it-IT"/>
          </a:p>
        </p:txBody>
      </p:sp>
    </p:spTree>
    <p:extLst>
      <p:ext uri="{BB962C8B-B14F-4D97-AF65-F5344CB8AC3E}">
        <p14:creationId xmlns:p14="http://schemas.microsoft.com/office/powerpoint/2010/main" val="1152326098"/>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76F6B40D-B91F-435D-8511-3122D4EB2E78}" type="datetimeFigureOut">
              <a:rPr lang="it-IT"/>
              <a:pPr>
                <a:defRPr/>
              </a:pPr>
              <a:t>07/04/2017</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91C90FC1-436A-4BA9-9E78-CED79A197172}" type="slidenum">
              <a:rPr lang="it-IT"/>
              <a:pPr>
                <a:defRPr/>
              </a:pPr>
              <a:t>‹N›</a:t>
            </a:fld>
            <a:endParaRPr lang="it-IT"/>
          </a:p>
        </p:txBody>
      </p:sp>
    </p:spTree>
    <p:extLst>
      <p:ext uri="{BB962C8B-B14F-4D97-AF65-F5344CB8AC3E}">
        <p14:creationId xmlns:p14="http://schemas.microsoft.com/office/powerpoint/2010/main" val="481670916"/>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36FD6571-D711-483E-9E65-3EDDDBC9ED74}" type="datetimeFigureOut">
              <a:rPr lang="it-IT"/>
              <a:pPr>
                <a:defRPr/>
              </a:pPr>
              <a:t>07/04/2017</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2370B3D-BDDC-48A7-BA89-B5036A79A344}" type="slidenum">
              <a:rPr lang="it-IT"/>
              <a:pPr>
                <a:defRPr/>
              </a:pPr>
              <a:t>‹N›</a:t>
            </a:fld>
            <a:endParaRPr lang="it-IT"/>
          </a:p>
        </p:txBody>
      </p:sp>
    </p:spTree>
    <p:extLst>
      <p:ext uri="{BB962C8B-B14F-4D97-AF65-F5344CB8AC3E}">
        <p14:creationId xmlns:p14="http://schemas.microsoft.com/office/powerpoint/2010/main" val="229740913"/>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D6D2A2C8-A7C1-4CEF-B804-EDED5A5EDBDF}" type="datetimeFigureOut">
              <a:rPr lang="it-IT"/>
              <a:pPr>
                <a:defRPr/>
              </a:pPr>
              <a:t>07/04/2017</a:t>
            </a:fld>
            <a:endParaRPr lang="it-IT"/>
          </a:p>
        </p:txBody>
      </p:sp>
      <p:sp>
        <p:nvSpPr>
          <p:cNvPr id="6" name="Segnaposto piè di pagina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it-IT"/>
          </a:p>
        </p:txBody>
      </p:sp>
      <p:sp>
        <p:nvSpPr>
          <p:cNvPr id="7" name="Segnaposto numero diapositiva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B75F766-1982-4A3F-B2C8-58170528777D}" type="slidenum">
              <a:rPr lang="it-IT"/>
              <a:pPr>
                <a:defRPr/>
              </a:pPr>
              <a:t>‹N›</a:t>
            </a:fld>
            <a:endParaRPr lang="it-IT"/>
          </a:p>
        </p:txBody>
      </p:sp>
    </p:spTree>
    <p:extLst>
      <p:ext uri="{BB962C8B-B14F-4D97-AF65-F5344CB8AC3E}">
        <p14:creationId xmlns:p14="http://schemas.microsoft.com/office/powerpoint/2010/main" val="2397044455"/>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AE9A8FC7-DCF1-41E3-8C36-88510F437CE2}" type="datetimeFigureOut">
              <a:rPr lang="it-IT"/>
              <a:pPr>
                <a:defRPr/>
              </a:pPr>
              <a:t>07/04/2017</a:t>
            </a:fld>
            <a:endParaRPr lang="it-IT"/>
          </a:p>
        </p:txBody>
      </p:sp>
      <p:sp>
        <p:nvSpPr>
          <p:cNvPr id="8" name="Segnaposto piè di pagina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it-IT"/>
          </a:p>
        </p:txBody>
      </p:sp>
      <p:sp>
        <p:nvSpPr>
          <p:cNvPr id="9" name="Segnaposto numero diapositiva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9BB7C497-0C08-44F4-A7C2-947C4090CC86}" type="slidenum">
              <a:rPr lang="it-IT"/>
              <a:pPr>
                <a:defRPr/>
              </a:pPr>
              <a:t>‹N›</a:t>
            </a:fld>
            <a:endParaRPr lang="it-IT"/>
          </a:p>
        </p:txBody>
      </p:sp>
    </p:spTree>
    <p:extLst>
      <p:ext uri="{BB962C8B-B14F-4D97-AF65-F5344CB8AC3E}">
        <p14:creationId xmlns:p14="http://schemas.microsoft.com/office/powerpoint/2010/main" val="4287885437"/>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6DBEA9D5-7448-4B6C-89E1-E30483D490EB}" type="datetimeFigureOut">
              <a:rPr lang="it-IT"/>
              <a:pPr>
                <a:defRPr/>
              </a:pPr>
              <a:t>07/04/2017</a:t>
            </a:fld>
            <a:endParaRPr lang="it-IT"/>
          </a:p>
        </p:txBody>
      </p:sp>
      <p:sp>
        <p:nvSpPr>
          <p:cNvPr id="4" name="Segnaposto piè di pagina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it-IT"/>
          </a:p>
        </p:txBody>
      </p:sp>
      <p:sp>
        <p:nvSpPr>
          <p:cNvPr id="5" name="Segnaposto numero diapositiva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946DDCD-0C21-4BCF-BDA4-F39C4F13EA34}" type="slidenum">
              <a:rPr lang="it-IT"/>
              <a:pPr>
                <a:defRPr/>
              </a:pPr>
              <a:t>‹N›</a:t>
            </a:fld>
            <a:endParaRPr lang="it-IT"/>
          </a:p>
        </p:txBody>
      </p:sp>
    </p:spTree>
    <p:extLst>
      <p:ext uri="{BB962C8B-B14F-4D97-AF65-F5344CB8AC3E}">
        <p14:creationId xmlns:p14="http://schemas.microsoft.com/office/powerpoint/2010/main" val="1825097238"/>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1A99DF17-EF08-4269-97FF-3602A893AF60}" type="datetimeFigureOut">
              <a:rPr lang="it-IT"/>
              <a:pPr>
                <a:defRPr/>
              </a:pPr>
              <a:t>07/04/2017</a:t>
            </a:fld>
            <a:endParaRPr lang="it-IT"/>
          </a:p>
        </p:txBody>
      </p:sp>
      <p:sp>
        <p:nvSpPr>
          <p:cNvPr id="3" name="Segnaposto piè di pagina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it-IT"/>
          </a:p>
        </p:txBody>
      </p:sp>
      <p:sp>
        <p:nvSpPr>
          <p:cNvPr id="4" name="Segnaposto numero diapositiva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28C5BFAA-A696-4E28-A28A-F85174237158}" type="slidenum">
              <a:rPr lang="it-IT"/>
              <a:pPr>
                <a:defRPr/>
              </a:pPr>
              <a:t>‹N›</a:t>
            </a:fld>
            <a:endParaRPr lang="it-IT"/>
          </a:p>
        </p:txBody>
      </p:sp>
    </p:spTree>
    <p:extLst>
      <p:ext uri="{BB962C8B-B14F-4D97-AF65-F5344CB8AC3E}">
        <p14:creationId xmlns:p14="http://schemas.microsoft.com/office/powerpoint/2010/main" val="642243275"/>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C2ECF47A-BFC0-432E-8C3B-1035978710C9}" type="datetimeFigureOut">
              <a:rPr lang="it-IT"/>
              <a:pPr>
                <a:defRPr/>
              </a:pPr>
              <a:t>07/04/2017</a:t>
            </a:fld>
            <a:endParaRPr lang="it-IT"/>
          </a:p>
        </p:txBody>
      </p:sp>
      <p:sp>
        <p:nvSpPr>
          <p:cNvPr id="6" name="Segnaposto piè di pagina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it-IT"/>
          </a:p>
        </p:txBody>
      </p:sp>
      <p:sp>
        <p:nvSpPr>
          <p:cNvPr id="7" name="Segnaposto numero diapositiva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86D8231-5D58-46EA-B7F1-09F512AD263F}" type="slidenum">
              <a:rPr lang="it-IT"/>
              <a:pPr>
                <a:defRPr/>
              </a:pPr>
              <a:t>‹N›</a:t>
            </a:fld>
            <a:endParaRPr lang="it-IT"/>
          </a:p>
        </p:txBody>
      </p:sp>
    </p:spTree>
    <p:extLst>
      <p:ext uri="{BB962C8B-B14F-4D97-AF65-F5344CB8AC3E}">
        <p14:creationId xmlns:p14="http://schemas.microsoft.com/office/powerpoint/2010/main" val="3075592107"/>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795ACCA7-355E-45DC-BADB-C1FEC7EA616D}" type="datetimeFigureOut">
              <a:rPr lang="it-IT"/>
              <a:pPr>
                <a:defRPr/>
              </a:pPr>
              <a:t>07/04/2017</a:t>
            </a:fld>
            <a:endParaRPr lang="it-IT"/>
          </a:p>
        </p:txBody>
      </p:sp>
      <p:sp>
        <p:nvSpPr>
          <p:cNvPr id="6" name="Segnaposto piè di pagina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it-IT"/>
          </a:p>
        </p:txBody>
      </p:sp>
      <p:sp>
        <p:nvSpPr>
          <p:cNvPr id="7" name="Segnaposto numero diapositiva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DA5DF0B4-47F6-40CC-ABBA-D920E1AD09C6}" type="slidenum">
              <a:rPr lang="it-IT"/>
              <a:pPr>
                <a:defRPr/>
              </a:pPr>
              <a:t>‹N›</a:t>
            </a:fld>
            <a:endParaRPr lang="it-IT"/>
          </a:p>
        </p:txBody>
      </p:sp>
    </p:spTree>
    <p:extLst>
      <p:ext uri="{BB962C8B-B14F-4D97-AF65-F5344CB8AC3E}">
        <p14:creationId xmlns:p14="http://schemas.microsoft.com/office/powerpoint/2010/main" val="2278892806"/>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393AE418-6834-401D-9FAB-FDBC566FF32A}" type="datetimeFigureOut">
              <a:rPr lang="it-IT"/>
              <a:pPr>
                <a:defRPr/>
              </a:pPr>
              <a:t>07/04/2017</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26937F3E-66DB-4142-8212-76C2219054B4}" type="slidenum">
              <a:rPr lang="it-IT"/>
              <a:pPr>
                <a:defRPr/>
              </a:pPr>
              <a:t>‹N›</a:t>
            </a:fld>
            <a:endParaRPr lang="it-IT"/>
          </a:p>
        </p:txBody>
      </p:sp>
    </p:spTree>
    <p:extLst>
      <p:ext uri="{BB962C8B-B14F-4D97-AF65-F5344CB8AC3E}">
        <p14:creationId xmlns:p14="http://schemas.microsoft.com/office/powerpoint/2010/main" val="2865464082"/>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4B8F442D-D47F-48FD-9486-231467EA6E26}" type="datetimeFigureOut">
              <a:rPr lang="it-IT"/>
              <a:pPr>
                <a:defRPr/>
              </a:pPr>
              <a:t>07/04/2017</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2AAEBDA-B16F-4CA7-98A2-8F99E6128A45}" type="slidenum">
              <a:rPr lang="it-IT"/>
              <a:pPr>
                <a:defRPr/>
              </a:pPr>
              <a:t>‹N›</a:t>
            </a:fld>
            <a:endParaRPr lang="it-IT"/>
          </a:p>
        </p:txBody>
      </p:sp>
    </p:spTree>
    <p:extLst>
      <p:ext uri="{BB962C8B-B14F-4D97-AF65-F5344CB8AC3E}">
        <p14:creationId xmlns:p14="http://schemas.microsoft.com/office/powerpoint/2010/main" val="3121968429"/>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rotWithShape="0">
          <a:gsLst>
            <a:gs pos="0">
              <a:schemeClr val="bg1">
                <a:gamma/>
                <a:shade val="20000"/>
                <a:invGamma/>
              </a:schemeClr>
            </a:gs>
            <a:gs pos="50000">
              <a:schemeClr val="bg1"/>
            </a:gs>
            <a:gs pos="100000">
              <a:schemeClr val="bg1">
                <a:gamma/>
                <a:shade val="20000"/>
                <a:invGamma/>
              </a:schemeClr>
            </a:gs>
          </a:gsLst>
          <a:lin ang="5400000" scaled="1"/>
        </a:gradFill>
        <a:effectLst/>
      </p:bgPr>
    </p:bg>
    <p:spTree>
      <p:nvGrpSpPr>
        <p:cNvPr id="1" name=""/>
        <p:cNvGrpSpPr/>
        <p:nvPr/>
      </p:nvGrpSpPr>
      <p:grpSpPr>
        <a:xfrm>
          <a:off x="0" y="0"/>
          <a:ext cx="0" cy="0"/>
          <a:chOff x="0" y="0"/>
          <a:chExt cx="0" cy="0"/>
        </a:xfrm>
      </p:grpSpPr>
      <p:sp>
        <p:nvSpPr>
          <p:cNvPr id="3" name="Line 10"/>
          <p:cNvSpPr>
            <a:spLocks noChangeShapeType="1"/>
          </p:cNvSpPr>
          <p:nvPr/>
        </p:nvSpPr>
        <p:spPr bwMode="auto">
          <a:xfrm>
            <a:off x="0" y="1423988"/>
            <a:ext cx="9144000" cy="0"/>
          </a:xfrm>
          <a:prstGeom prst="line">
            <a:avLst/>
          </a:prstGeom>
          <a:noFill/>
          <a:ln w="50800">
            <a:solidFill>
              <a:srgbClr val="339966"/>
            </a:solidFill>
            <a:round/>
            <a:headEnd/>
            <a:tailEnd/>
          </a:ln>
          <a:effectLst>
            <a:outerShdw blurRad="63500" dist="38099" dir="2700000" algn="ctr" rotWithShape="0">
              <a:srgbClr val="000000">
                <a:alpha val="74998"/>
              </a:srgbClr>
            </a:outerShdw>
          </a:effectLst>
        </p:spPr>
        <p:txBody>
          <a:bodyPr wrap="none" anchor="ctr"/>
          <a:lstStyle/>
          <a:p>
            <a:pPr algn="ctr" eaLnBrk="0" fontAlgn="base" hangingPunct="0">
              <a:spcBef>
                <a:spcPct val="50000"/>
              </a:spcBef>
              <a:spcAft>
                <a:spcPct val="0"/>
              </a:spcAft>
              <a:defRPr/>
            </a:pPr>
            <a:endParaRPr lang="en-US" sz="2400">
              <a:solidFill>
                <a:srgbClr val="FFFFFF"/>
              </a:solidFill>
              <a:effectLst>
                <a:outerShdw blurRad="38100" dist="38100" dir="2700000" algn="tl">
                  <a:srgbClr val="000000">
                    <a:alpha val="43137"/>
                  </a:srgbClr>
                </a:outerShdw>
              </a:effectLst>
              <a:ea typeface="MS PGothic" pitchFamily="34" charset="-128"/>
              <a:cs typeface="Arial" pitchFamily="34" charset="0"/>
            </a:endParaRPr>
          </a:p>
        </p:txBody>
      </p:sp>
      <p:sp>
        <p:nvSpPr>
          <p:cNvPr id="4" name="Line 11"/>
          <p:cNvSpPr>
            <a:spLocks noChangeShapeType="1"/>
          </p:cNvSpPr>
          <p:nvPr/>
        </p:nvSpPr>
        <p:spPr bwMode="auto">
          <a:xfrm>
            <a:off x="-19050" y="5418138"/>
            <a:ext cx="9144000" cy="0"/>
          </a:xfrm>
          <a:prstGeom prst="line">
            <a:avLst/>
          </a:prstGeom>
          <a:noFill/>
          <a:ln w="50800">
            <a:solidFill>
              <a:srgbClr val="339966"/>
            </a:solidFill>
            <a:round/>
            <a:headEnd/>
            <a:tailEnd/>
          </a:ln>
          <a:effectLst>
            <a:outerShdw blurRad="63500" dist="38099" dir="2700000" algn="ctr" rotWithShape="0">
              <a:srgbClr val="000000">
                <a:alpha val="74998"/>
              </a:srgbClr>
            </a:outerShdw>
          </a:effectLst>
        </p:spPr>
        <p:txBody>
          <a:bodyPr wrap="none" anchor="ctr"/>
          <a:lstStyle/>
          <a:p>
            <a:pPr algn="ctr" eaLnBrk="0" fontAlgn="base" hangingPunct="0">
              <a:spcBef>
                <a:spcPct val="50000"/>
              </a:spcBef>
              <a:spcAft>
                <a:spcPct val="0"/>
              </a:spcAft>
              <a:defRPr/>
            </a:pPr>
            <a:endParaRPr lang="en-US" sz="2400">
              <a:solidFill>
                <a:srgbClr val="FFFFFF"/>
              </a:solidFill>
              <a:effectLst>
                <a:outerShdw blurRad="38100" dist="38100" dir="2700000" algn="tl">
                  <a:srgbClr val="000000">
                    <a:alpha val="43137"/>
                  </a:srgbClr>
                </a:outerShdw>
              </a:effectLst>
              <a:ea typeface="MS PGothic" pitchFamily="34" charset="-128"/>
              <a:cs typeface="Arial" pitchFamily="34" charset="0"/>
            </a:endParaRPr>
          </a:p>
        </p:txBody>
      </p:sp>
      <p:graphicFrame>
        <p:nvGraphicFramePr>
          <p:cNvPr id="5" name="Object 4"/>
          <p:cNvGraphicFramePr>
            <a:graphicFrameLocks noChangeAspect="1"/>
          </p:cNvGraphicFramePr>
          <p:nvPr userDrawn="1"/>
        </p:nvGraphicFramePr>
        <p:xfrm>
          <a:off x="2139950" y="1546225"/>
          <a:ext cx="5711825" cy="2173288"/>
        </p:xfrm>
        <a:graphic>
          <a:graphicData uri="http://schemas.openxmlformats.org/presentationml/2006/ole">
            <mc:AlternateContent xmlns:mc="http://schemas.openxmlformats.org/markup-compatibility/2006">
              <mc:Choice xmlns:v="urn:schemas-microsoft-com:vml" Requires="v">
                <p:oleObj spid="_x0000_s33855" name="Picture" r:id="rId3" imgW="5656320" imgH="1913760" progId="StaticEnhancedMetafile">
                  <p:embed/>
                </p:oleObj>
              </mc:Choice>
              <mc:Fallback>
                <p:oleObj name="Picture" r:id="rId3" imgW="5656320" imgH="1913760" progId="StaticEnhancedMetafil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9950" y="1546225"/>
                        <a:ext cx="5711825" cy="2173288"/>
                      </a:xfrm>
                      <a:prstGeom prst="rect">
                        <a:avLst/>
                      </a:prstGeom>
                      <a:noFill/>
                      <a:ln>
                        <a:noFill/>
                      </a:ln>
                      <a:effectLst/>
                      <a:extLst>
                        <a:ext uri="{909E8E84-426E-40DD-AFC4-6F175D3DCCD1}">
                          <a14:hiddenFill xmlns:a14="http://schemas.microsoft.com/office/drawing/2010/main">
                            <a:solidFill>
                              <a:srgbClr val="00C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98402" name="Rectangle 2"/>
          <p:cNvSpPr>
            <a:spLocks noGrp="1" noChangeArrowheads="1"/>
          </p:cNvSpPr>
          <p:nvPr>
            <p:ph type="ctrTitle"/>
          </p:nvPr>
        </p:nvSpPr>
        <p:spPr>
          <a:xfrm>
            <a:off x="1872545" y="4202113"/>
            <a:ext cx="6471356" cy="1143000"/>
          </a:xfrm>
        </p:spPr>
        <p:txBody>
          <a:bodyPr/>
          <a:lstStyle>
            <a:lvl1pPr>
              <a:defRPr sz="4000"/>
            </a:lvl1pPr>
          </a:lstStyle>
          <a:p>
            <a:r>
              <a:rPr lang="en-US"/>
              <a:t>Click to edit Master title style</a:t>
            </a:r>
          </a:p>
        </p:txBody>
      </p:sp>
    </p:spTree>
    <p:extLst>
      <p:ext uri="{BB962C8B-B14F-4D97-AF65-F5344CB8AC3E}">
        <p14:creationId xmlns:p14="http://schemas.microsoft.com/office/powerpoint/2010/main" val="2744662873"/>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5" name="Rectangle 4"/>
          <p:cNvSpPr/>
          <p:nvPr userDrawn="1"/>
        </p:nvSpPr>
        <p:spPr bwMode="auto">
          <a:xfrm>
            <a:off x="0" y="119921"/>
            <a:ext cx="2053652" cy="1064302"/>
          </a:xfrm>
          <a:prstGeom prst="rect">
            <a:avLst/>
          </a:prstGeom>
          <a:solidFill>
            <a:srgbClr val="003399"/>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50000"/>
              </a:spcBef>
              <a:spcAft>
                <a:spcPct val="0"/>
              </a:spcAft>
            </a:pPr>
            <a:endParaRPr lang="en-GB" sz="2400">
              <a:solidFill>
                <a:srgbClr val="FFFFFF"/>
              </a:solidFill>
              <a:effectLst>
                <a:outerShdw blurRad="38100" dist="38100" dir="2700000" algn="tl">
                  <a:srgbClr val="000000">
                    <a:alpha val="43137"/>
                  </a:srgbClr>
                </a:outerShdw>
              </a:effectLst>
              <a:cs typeface="Arial" pitchFamily="34" charset="0"/>
            </a:endParaRPr>
          </a:p>
        </p:txBody>
      </p:sp>
      <p:sp>
        <p:nvSpPr>
          <p:cNvPr id="2" name="Title 1"/>
          <p:cNvSpPr>
            <a:spLocks noGrp="1"/>
          </p:cNvSpPr>
          <p:nvPr>
            <p:ph type="title"/>
          </p:nvPr>
        </p:nvSpPr>
        <p:spPr>
          <a:xfrm>
            <a:off x="194872" y="277813"/>
            <a:ext cx="8679253" cy="955675"/>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28733350"/>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489" y="4406947"/>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489"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667256726"/>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53812" y="1879647"/>
            <a:ext cx="3990622" cy="46656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279901" y="1879647"/>
            <a:ext cx="3990622" cy="46656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76717752"/>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0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0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378" y="1535113"/>
            <a:ext cx="404142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378" y="2174875"/>
            <a:ext cx="404142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15422738"/>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4188774207"/>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8028881"/>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4" y="273050"/>
            <a:ext cx="3008489"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756" y="273097"/>
            <a:ext cx="5111044"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4" y="1435103"/>
            <a:ext cx="300848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060214739"/>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111"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111"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111"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638164691"/>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10386222"/>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4311" y="277813"/>
            <a:ext cx="2180167" cy="62674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53812" y="277813"/>
            <a:ext cx="6405033" cy="6267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38018084"/>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063047" y="277860"/>
            <a:ext cx="6811434" cy="95567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53812" y="1879647"/>
            <a:ext cx="3990622" cy="46656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279901" y="1879647"/>
            <a:ext cx="3990622" cy="46656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43998477"/>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063047" y="277860"/>
            <a:ext cx="6811434" cy="955675"/>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153813" y="1879647"/>
            <a:ext cx="8116711" cy="4665663"/>
          </a:xfrm>
        </p:spPr>
        <p:txBody>
          <a:bodyPr/>
          <a:lstStyle/>
          <a:p>
            <a:pPr lvl="0"/>
            <a:endParaRPr lang="en-US" noProof="0" smtClean="0"/>
          </a:p>
        </p:txBody>
      </p:sp>
    </p:spTree>
    <p:extLst>
      <p:ext uri="{BB962C8B-B14F-4D97-AF65-F5344CB8AC3E}">
        <p14:creationId xmlns:p14="http://schemas.microsoft.com/office/powerpoint/2010/main" val="1510585846"/>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C1D381B8-30A5-4818-98F8-6DC218DBF6F9}" type="datetime1">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r>
              <a:rPr lang="en-US" smtClean="0">
                <a:solidFill>
                  <a:prstClr val="black">
                    <a:tint val="75000"/>
                  </a:prstClr>
                </a:solidFill>
              </a:rPr>
              <a:t>I National Meeting ANIF, Rome, March 29th,2014</a:t>
            </a:r>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053E6E63-DA3F-465C-BCF7-587C167E1DF0}"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132246215"/>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90AA017B-97A8-418E-846D-DB5789E973DE}" type="datetime1">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r>
              <a:rPr lang="en-US" smtClean="0">
                <a:solidFill>
                  <a:prstClr val="black">
                    <a:tint val="75000"/>
                  </a:prstClr>
                </a:solidFill>
              </a:rPr>
              <a:t>I National Meeting ANIF, Rome, March 29th,2014</a:t>
            </a:r>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053E6E63-DA3F-465C-BCF7-587C167E1DF0}"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700383997"/>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CEC8D91F-795D-4F83-9A49-560F0BEC5761}" type="datetime1">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r>
              <a:rPr lang="en-US" smtClean="0">
                <a:solidFill>
                  <a:prstClr val="black">
                    <a:tint val="75000"/>
                  </a:prstClr>
                </a:solidFill>
              </a:rPr>
              <a:t>I National Meeting ANIF, Rome, March 29th,2014</a:t>
            </a:r>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053E6E63-DA3F-465C-BCF7-587C167E1DF0}"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61281479"/>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3ECA9560-263F-47CF-93A7-5BC48E703452}" type="datetime1">
              <a:rPr lang="it-IT" smtClean="0">
                <a:solidFill>
                  <a:prstClr val="black">
                    <a:tint val="75000"/>
                  </a:prstClr>
                </a:solidFill>
              </a:rPr>
              <a:pPr/>
              <a:t>07/04/2017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r>
              <a:rPr lang="en-US" smtClean="0">
                <a:solidFill>
                  <a:prstClr val="black">
                    <a:tint val="75000"/>
                  </a:prstClr>
                </a:solidFill>
              </a:rPr>
              <a:t>I National Meeting ANIF, Rome, March 29th,2014</a:t>
            </a:r>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053E6E63-DA3F-465C-BCF7-587C167E1DF0}"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28656254"/>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B69C3225-4D53-4F77-BBEC-8CFACE9F97E2}" type="datetime1">
              <a:rPr lang="it-IT" smtClean="0">
                <a:solidFill>
                  <a:prstClr val="black">
                    <a:tint val="75000"/>
                  </a:prstClr>
                </a:solidFill>
              </a:rPr>
              <a:pPr/>
              <a:t>07/04/2017</a:t>
            </a:fld>
            <a:endParaRPr lang="it-IT">
              <a:solidFill>
                <a:prstClr val="black">
                  <a:tint val="75000"/>
                </a:prstClr>
              </a:solidFill>
            </a:endParaRPr>
          </a:p>
        </p:txBody>
      </p:sp>
      <p:sp>
        <p:nvSpPr>
          <p:cNvPr id="8" name="Segnaposto piè di pagina 7"/>
          <p:cNvSpPr>
            <a:spLocks noGrp="1"/>
          </p:cNvSpPr>
          <p:nvPr>
            <p:ph type="ftr" sz="quarter" idx="11"/>
          </p:nvPr>
        </p:nvSpPr>
        <p:spPr/>
        <p:txBody>
          <a:bodyPr/>
          <a:lstStyle/>
          <a:p>
            <a:r>
              <a:rPr lang="en-US" smtClean="0">
                <a:solidFill>
                  <a:prstClr val="black">
                    <a:tint val="75000"/>
                  </a:prstClr>
                </a:solidFill>
              </a:rPr>
              <a:t>I National Meeting ANIF, Rome, March 29th,2014</a:t>
            </a:r>
            <a:endParaRPr lang="it-IT">
              <a:solidFill>
                <a:prstClr val="black">
                  <a:tint val="75000"/>
                </a:prstClr>
              </a:solidFill>
            </a:endParaRPr>
          </a:p>
        </p:txBody>
      </p:sp>
      <p:sp>
        <p:nvSpPr>
          <p:cNvPr id="9" name="Segnaposto numero diapositiva 8"/>
          <p:cNvSpPr>
            <a:spLocks noGrp="1"/>
          </p:cNvSpPr>
          <p:nvPr>
            <p:ph type="sldNum" sz="quarter" idx="12"/>
          </p:nvPr>
        </p:nvSpPr>
        <p:spPr/>
        <p:txBody>
          <a:bodyPr/>
          <a:lstStyle/>
          <a:p>
            <a:fld id="{053E6E63-DA3F-465C-BCF7-587C167E1DF0}"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324619695"/>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C9628458-4DE0-4DE1-92C0-14A49F15C5C9}" type="datetime1">
              <a:rPr lang="it-IT" smtClean="0">
                <a:solidFill>
                  <a:prstClr val="black">
                    <a:tint val="75000"/>
                  </a:prstClr>
                </a:solidFill>
              </a:rPr>
              <a:pPr/>
              <a:t>07/04/2017</a:t>
            </a:fld>
            <a:endParaRPr lang="it-IT">
              <a:solidFill>
                <a:prstClr val="black">
                  <a:tint val="75000"/>
                </a:prstClr>
              </a:solidFill>
            </a:endParaRPr>
          </a:p>
        </p:txBody>
      </p:sp>
      <p:sp>
        <p:nvSpPr>
          <p:cNvPr id="4" name="Segnaposto piè di pagina 3"/>
          <p:cNvSpPr>
            <a:spLocks noGrp="1"/>
          </p:cNvSpPr>
          <p:nvPr>
            <p:ph type="ftr" sz="quarter" idx="11"/>
          </p:nvPr>
        </p:nvSpPr>
        <p:spPr/>
        <p:txBody>
          <a:bodyPr/>
          <a:lstStyle/>
          <a:p>
            <a:r>
              <a:rPr lang="en-US" smtClean="0">
                <a:solidFill>
                  <a:prstClr val="black">
                    <a:tint val="75000"/>
                  </a:prstClr>
                </a:solidFill>
              </a:rPr>
              <a:t>I National Meeting ANIF, Rome, March 29th,2014</a:t>
            </a:r>
            <a:endParaRPr lang="it-IT">
              <a:solidFill>
                <a:prstClr val="black">
                  <a:tint val="75000"/>
                </a:prstClr>
              </a:solidFill>
            </a:endParaRPr>
          </a:p>
        </p:txBody>
      </p:sp>
      <p:sp>
        <p:nvSpPr>
          <p:cNvPr id="5" name="Segnaposto numero diapositiva 4"/>
          <p:cNvSpPr>
            <a:spLocks noGrp="1"/>
          </p:cNvSpPr>
          <p:nvPr>
            <p:ph type="sldNum" sz="quarter" idx="12"/>
          </p:nvPr>
        </p:nvSpPr>
        <p:spPr/>
        <p:txBody>
          <a:bodyPr/>
          <a:lstStyle/>
          <a:p>
            <a:fld id="{053E6E63-DA3F-465C-BCF7-587C167E1DF0}"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813055041"/>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85802B1-059C-4EF1-AE0B-F8EFB04704E6}" type="datetime1">
              <a:rPr lang="it-IT" smtClean="0">
                <a:solidFill>
                  <a:prstClr val="black">
                    <a:tint val="75000"/>
                  </a:prstClr>
                </a:solidFill>
              </a:rPr>
              <a:pPr/>
              <a:t>07/04/2017</a:t>
            </a:fld>
            <a:endParaRPr lang="it-IT">
              <a:solidFill>
                <a:prstClr val="black">
                  <a:tint val="75000"/>
                </a:prstClr>
              </a:solidFill>
            </a:endParaRPr>
          </a:p>
        </p:txBody>
      </p:sp>
      <p:sp>
        <p:nvSpPr>
          <p:cNvPr id="3" name="Segnaposto piè di pagina 2"/>
          <p:cNvSpPr>
            <a:spLocks noGrp="1"/>
          </p:cNvSpPr>
          <p:nvPr>
            <p:ph type="ftr" sz="quarter" idx="11"/>
          </p:nvPr>
        </p:nvSpPr>
        <p:spPr/>
        <p:txBody>
          <a:bodyPr/>
          <a:lstStyle/>
          <a:p>
            <a:r>
              <a:rPr lang="en-US" smtClean="0">
                <a:solidFill>
                  <a:prstClr val="black">
                    <a:tint val="75000"/>
                  </a:prstClr>
                </a:solidFill>
              </a:rPr>
              <a:t>I National Meeting ANIF, Rome, March 29th,2014</a:t>
            </a:r>
            <a:endParaRPr lang="it-IT">
              <a:solidFill>
                <a:prstClr val="black">
                  <a:tint val="75000"/>
                </a:prstClr>
              </a:solidFill>
            </a:endParaRPr>
          </a:p>
        </p:txBody>
      </p:sp>
      <p:sp>
        <p:nvSpPr>
          <p:cNvPr id="4" name="Segnaposto numero diapositiva 3"/>
          <p:cNvSpPr>
            <a:spLocks noGrp="1"/>
          </p:cNvSpPr>
          <p:nvPr>
            <p:ph type="sldNum" sz="quarter" idx="12"/>
          </p:nvPr>
        </p:nvSpPr>
        <p:spPr/>
        <p:txBody>
          <a:bodyPr/>
          <a:lstStyle/>
          <a:p>
            <a:fld id="{053E6E63-DA3F-465C-BCF7-587C167E1DF0}"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233032166"/>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E731C100-F5E8-4BB6-B5E3-47E876DD1BDF}" type="datetime1">
              <a:rPr lang="it-IT" smtClean="0">
                <a:solidFill>
                  <a:prstClr val="black">
                    <a:tint val="75000"/>
                  </a:prstClr>
                </a:solidFill>
              </a:rPr>
              <a:pPr/>
              <a:t>07/04/2017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r>
              <a:rPr lang="en-US" smtClean="0">
                <a:solidFill>
                  <a:prstClr val="black">
                    <a:tint val="75000"/>
                  </a:prstClr>
                </a:solidFill>
              </a:rPr>
              <a:t>I National Meeting ANIF, Rome, March 29th,2014</a:t>
            </a:r>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053E6E63-DA3F-465C-BCF7-587C167E1DF0}"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942047081"/>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75A8095F-4996-4F6E-9BA4-14ACA41ED48A}" type="datetime1">
              <a:rPr lang="it-IT" smtClean="0">
                <a:solidFill>
                  <a:prstClr val="black">
                    <a:tint val="75000"/>
                  </a:prstClr>
                </a:solidFill>
              </a:rPr>
              <a:pPr/>
              <a:t>07/04/2017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r>
              <a:rPr lang="en-US" smtClean="0">
                <a:solidFill>
                  <a:prstClr val="black">
                    <a:tint val="75000"/>
                  </a:prstClr>
                </a:solidFill>
              </a:rPr>
              <a:t>I National Meeting ANIF, Rome, March 29th,2014</a:t>
            </a:r>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053E6E63-DA3F-465C-BCF7-587C167E1DF0}"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610188701"/>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64938095-303D-4CAE-B6B7-E63C265D8EC0}" type="datetime1">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r>
              <a:rPr lang="en-US" smtClean="0">
                <a:solidFill>
                  <a:prstClr val="black">
                    <a:tint val="75000"/>
                  </a:prstClr>
                </a:solidFill>
              </a:rPr>
              <a:t>I National Meeting ANIF, Rome, March 29th,2014</a:t>
            </a:r>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053E6E63-DA3F-465C-BCF7-587C167E1DF0}"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4064406531"/>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3D409EC-D0FB-4338-998C-E8A205C7C4F6}" type="datetime1">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r>
              <a:rPr lang="en-US" smtClean="0">
                <a:solidFill>
                  <a:prstClr val="black">
                    <a:tint val="75000"/>
                  </a:prstClr>
                </a:solidFill>
              </a:rPr>
              <a:t>I National Meeting ANIF, Rome, March 29th,2014</a:t>
            </a:r>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053E6E63-DA3F-465C-BCF7-587C167E1DF0}"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55278989"/>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userDrawn="1">
  <p:cSld name="3_Layout personalizza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3"/>
          <p:cNvSpPr>
            <a:spLocks noGrp="1"/>
          </p:cNvSpPr>
          <p:nvPr>
            <p:ph type="dt" sz="half" idx="10"/>
          </p:nvPr>
        </p:nvSpPr>
        <p:spPr/>
        <p:txBody>
          <a:bodyPr/>
          <a:lstStyle>
            <a:lvl1pPr>
              <a:defRPr/>
            </a:lvl1pPr>
          </a:lstStyle>
          <a:p>
            <a:pPr>
              <a:defRPr/>
            </a:pPr>
            <a:fld id="{F3AC1FF4-6EE5-4C5B-8D00-54974265EEDC}" type="datetime1">
              <a:rPr lang="it-IT" smtClean="0">
                <a:solidFill>
                  <a:prstClr val="black">
                    <a:tint val="75000"/>
                  </a:prstClr>
                </a:solidFill>
              </a:rPr>
              <a:pPr>
                <a:defRPr/>
              </a:pPr>
              <a:t>07/04/2017</a:t>
            </a:fld>
            <a:endParaRPr lang="en-US" dirty="0">
              <a:solidFill>
                <a:srgbClr val="1F497D">
                  <a:shade val="90000"/>
                </a:srgbClr>
              </a:solidFill>
            </a:endParaRPr>
          </a:p>
        </p:txBody>
      </p:sp>
      <p:sp>
        <p:nvSpPr>
          <p:cNvPr id="4" name="Segnaposto piè di pagina 4"/>
          <p:cNvSpPr>
            <a:spLocks noGrp="1"/>
          </p:cNvSpPr>
          <p:nvPr>
            <p:ph type="ftr" sz="quarter" idx="11"/>
          </p:nvPr>
        </p:nvSpPr>
        <p:spPr/>
        <p:txBody>
          <a:bodyPr/>
          <a:lstStyle>
            <a:lvl1pPr>
              <a:defRPr/>
            </a:lvl1pPr>
          </a:lstStyle>
          <a:p>
            <a:pPr>
              <a:defRPr/>
            </a:pPr>
            <a:r>
              <a:rPr lang="en-US" smtClean="0">
                <a:solidFill>
                  <a:prstClr val="black">
                    <a:tint val="75000"/>
                  </a:prstClr>
                </a:solidFill>
              </a:rPr>
              <a:t>I National Meeting ANIF, Rome, March 29th,2014</a:t>
            </a:r>
            <a:endParaRPr lang="en-US">
              <a:solidFill>
                <a:prstClr val="black">
                  <a:tint val="75000"/>
                </a:prstClr>
              </a:solidFill>
            </a:endParaRPr>
          </a:p>
        </p:txBody>
      </p:sp>
      <p:sp>
        <p:nvSpPr>
          <p:cNvPr id="5" name="Segnaposto numero diapositiva 5"/>
          <p:cNvSpPr>
            <a:spLocks noGrp="1"/>
          </p:cNvSpPr>
          <p:nvPr>
            <p:ph type="sldNum" sz="quarter" idx="12"/>
          </p:nvPr>
        </p:nvSpPr>
        <p:spPr/>
        <p:txBody>
          <a:bodyPr/>
          <a:lstStyle>
            <a:lvl1pPr>
              <a:defRPr/>
            </a:lvl1pPr>
          </a:lstStyle>
          <a:p>
            <a:pPr>
              <a:defRPr/>
            </a:pPr>
            <a:fld id="{6C57B4FE-5F34-4EC7-8668-50241310E4A8}" type="slidenum">
              <a:rPr lang="en-US">
                <a:solidFill>
                  <a:prstClr val="black">
                    <a:tint val="75000"/>
                  </a:prstClr>
                </a:solidFill>
              </a:rPr>
              <a:pPr>
                <a:defRPr/>
              </a:pPr>
              <a:t>‹N›</a:t>
            </a:fld>
            <a:endParaRPr lang="en-US" dirty="0">
              <a:solidFill>
                <a:srgbClr val="1F497D">
                  <a:shade val="90000"/>
                </a:srgbClr>
              </a:solidFill>
            </a:endParaRPr>
          </a:p>
        </p:txBody>
      </p:sp>
    </p:spTree>
    <p:extLst>
      <p:ext uri="{BB962C8B-B14F-4D97-AF65-F5344CB8AC3E}">
        <p14:creationId xmlns:p14="http://schemas.microsoft.com/office/powerpoint/2010/main" val="2403989886"/>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tbl">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p>
            <a:r>
              <a:rPr lang="it-IT" smtClean="0"/>
              <a:t>Fare clic per modificare lo stile del titolo</a:t>
            </a:r>
            <a:endParaRPr lang="it-IT"/>
          </a:p>
        </p:txBody>
      </p:sp>
      <p:sp>
        <p:nvSpPr>
          <p:cNvPr id="3" name="Segnaposto tabella 2"/>
          <p:cNvSpPr>
            <a:spLocks noGrp="1"/>
          </p:cNvSpPr>
          <p:nvPr>
            <p:ph type="tbl" idx="1"/>
          </p:nvPr>
        </p:nvSpPr>
        <p:spPr>
          <a:xfrm>
            <a:off x="457200" y="1600200"/>
            <a:ext cx="8229600" cy="4525963"/>
          </a:xfrm>
        </p:spPr>
        <p:txBody>
          <a:bodyPr rtlCol="0">
            <a:normAutofit/>
          </a:bodyPr>
          <a:lstStyle/>
          <a:p>
            <a:pPr lvl="0"/>
            <a:endParaRPr lang="it-IT" noProof="0"/>
          </a:p>
        </p:txBody>
      </p:sp>
      <p:sp>
        <p:nvSpPr>
          <p:cNvPr id="4" name="Segnaposto data 3"/>
          <p:cNvSpPr>
            <a:spLocks noGrp="1"/>
          </p:cNvSpPr>
          <p:nvPr>
            <p:ph type="dt" sz="half" idx="10"/>
          </p:nvPr>
        </p:nvSpPr>
        <p:spPr>
          <a:xfrm>
            <a:off x="457200" y="6245225"/>
            <a:ext cx="2133600" cy="476250"/>
          </a:xfrm>
        </p:spPr>
        <p:txBody>
          <a:bodyPr/>
          <a:lstStyle>
            <a:lvl1pPr>
              <a:defRPr/>
            </a:lvl1pPr>
          </a:lstStyle>
          <a:p>
            <a:pPr>
              <a:defRPr/>
            </a:pPr>
            <a:fld id="{A909D066-5EDD-4F7A-830B-61CFED705E91}" type="datetime1">
              <a:rPr lang="it-IT" smtClean="0">
                <a:solidFill>
                  <a:prstClr val="black">
                    <a:tint val="75000"/>
                  </a:prstClr>
                </a:solidFill>
              </a:rPr>
              <a:pPr>
                <a:def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a:xfrm>
            <a:off x="3124200" y="6245225"/>
            <a:ext cx="2895600" cy="476250"/>
          </a:xfrm>
        </p:spPr>
        <p:txBody>
          <a:bodyPr/>
          <a:lstStyle>
            <a:lvl1pPr algn="ctr">
              <a:defRPr>
                <a:solidFill>
                  <a:schemeClr val="tx1">
                    <a:tint val="75000"/>
                  </a:schemeClr>
                </a:solidFill>
              </a:defRPr>
            </a:lvl1pPr>
          </a:lstStyle>
          <a:p>
            <a:pPr>
              <a:defRPr/>
            </a:pPr>
            <a:r>
              <a:rPr lang="en-US" smtClean="0">
                <a:solidFill>
                  <a:prstClr val="black">
                    <a:tint val="75000"/>
                  </a:prstClr>
                </a:solidFill>
              </a:rPr>
              <a:t>I National Meeting ANIF, Rome, March 29th,2014</a:t>
            </a:r>
            <a:endParaRPr lang="it-IT">
              <a:solidFill>
                <a:prstClr val="black">
                  <a:tint val="75000"/>
                </a:prstClr>
              </a:solidFill>
            </a:endParaRPr>
          </a:p>
        </p:txBody>
      </p:sp>
      <p:sp>
        <p:nvSpPr>
          <p:cNvPr id="6" name="Segnaposto numero diapositiva 5"/>
          <p:cNvSpPr>
            <a:spLocks noGrp="1"/>
          </p:cNvSpPr>
          <p:nvPr>
            <p:ph type="sldNum" sz="quarter" idx="12"/>
          </p:nvPr>
        </p:nvSpPr>
        <p:spPr>
          <a:xfrm>
            <a:off x="6553200" y="6245225"/>
            <a:ext cx="2133600" cy="476250"/>
          </a:xfrm>
        </p:spPr>
        <p:txBody>
          <a:bodyPr/>
          <a:lstStyle>
            <a:lvl1pPr>
              <a:defRPr/>
            </a:lvl1pPr>
          </a:lstStyle>
          <a:p>
            <a:pPr>
              <a:defRPr/>
            </a:pPr>
            <a:fld id="{E3B47C49-AD7F-4288-B227-69650D6B1532}" type="slidenum">
              <a:rPr lang="it-IT">
                <a:solidFill>
                  <a:prstClr val="black">
                    <a:tint val="75000"/>
                  </a:prstClr>
                </a:solidFill>
              </a:rPr>
              <a:pPr>
                <a:defRPr/>
              </a:pPr>
              <a:t>‹N›</a:t>
            </a:fld>
            <a:endParaRPr lang="it-IT">
              <a:solidFill>
                <a:prstClr val="black">
                  <a:tint val="75000"/>
                </a:prstClr>
              </a:solidFill>
            </a:endParaRPr>
          </a:p>
        </p:txBody>
      </p:sp>
    </p:spTree>
    <p:extLst>
      <p:ext uri="{BB962C8B-B14F-4D97-AF65-F5344CB8AC3E}">
        <p14:creationId xmlns:p14="http://schemas.microsoft.com/office/powerpoint/2010/main" val="4080973518"/>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objOnly">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685800" y="609600"/>
            <a:ext cx="7772400" cy="54864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Segnaposto data 2"/>
          <p:cNvSpPr>
            <a:spLocks noGrp="1"/>
          </p:cNvSpPr>
          <p:nvPr>
            <p:ph type="dt" sz="half" idx="10"/>
          </p:nvPr>
        </p:nvSpPr>
        <p:spPr>
          <a:xfrm>
            <a:off x="685800" y="6248400"/>
            <a:ext cx="1905000" cy="457200"/>
          </a:xfrm>
        </p:spPr>
        <p:txBody>
          <a:bodyPr/>
          <a:lstStyle>
            <a:lvl1pPr>
              <a:defRPr smtClean="0"/>
            </a:lvl1pPr>
          </a:lstStyle>
          <a:p>
            <a:pPr>
              <a:defRPr/>
            </a:pPr>
            <a:fld id="{4340BA28-C667-410C-A646-CC048808C4C5}" type="datetime1">
              <a:rPr lang="it-IT">
                <a:solidFill>
                  <a:prstClr val="black">
                    <a:tint val="75000"/>
                  </a:prstClr>
                </a:solidFill>
              </a:rPr>
              <a:pPr>
                <a:defRPr/>
              </a:pPr>
              <a:t>07/04/2017</a:t>
            </a:fld>
            <a:endParaRPr lang="en-GB">
              <a:solidFill>
                <a:prstClr val="black">
                  <a:tint val="75000"/>
                </a:prstClr>
              </a:solidFill>
            </a:endParaRPr>
          </a:p>
        </p:txBody>
      </p:sp>
      <p:sp>
        <p:nvSpPr>
          <p:cNvPr id="4" name="Segnaposto piè di pagina 3"/>
          <p:cNvSpPr>
            <a:spLocks noGrp="1"/>
          </p:cNvSpPr>
          <p:nvPr>
            <p:ph type="ftr" sz="quarter" idx="11"/>
          </p:nvPr>
        </p:nvSpPr>
        <p:spPr>
          <a:xfrm>
            <a:off x="3124200" y="6248400"/>
            <a:ext cx="2895600" cy="457200"/>
          </a:xfrm>
        </p:spPr>
        <p:txBody>
          <a:bodyPr/>
          <a:lstStyle>
            <a:lvl1pPr>
              <a:defRPr smtClean="0"/>
            </a:lvl1pPr>
          </a:lstStyle>
          <a:p>
            <a:pPr>
              <a:defRPr/>
            </a:pPr>
            <a:r>
              <a:rPr lang="en-US">
                <a:solidFill>
                  <a:prstClr val="black">
                    <a:tint val="75000"/>
                  </a:prstClr>
                </a:solidFill>
              </a:rPr>
              <a:t>I National Meeting ANIF, Rome, March 29th,2014</a:t>
            </a:r>
            <a:endParaRPr lang="en-GB">
              <a:solidFill>
                <a:prstClr val="black">
                  <a:tint val="75000"/>
                </a:prstClr>
              </a:solidFill>
            </a:endParaRPr>
          </a:p>
        </p:txBody>
      </p:sp>
      <p:sp>
        <p:nvSpPr>
          <p:cNvPr id="5" name="Segnaposto numero diapositiva 4"/>
          <p:cNvSpPr>
            <a:spLocks noGrp="1"/>
          </p:cNvSpPr>
          <p:nvPr>
            <p:ph type="sldNum" sz="quarter" idx="12"/>
          </p:nvPr>
        </p:nvSpPr>
        <p:spPr>
          <a:xfrm>
            <a:off x="6553200" y="6248400"/>
            <a:ext cx="1905000" cy="457200"/>
          </a:xfrm>
        </p:spPr>
        <p:txBody>
          <a:bodyPr/>
          <a:lstStyle>
            <a:lvl1pPr>
              <a:defRPr/>
            </a:lvl1pPr>
          </a:lstStyle>
          <a:p>
            <a:pPr>
              <a:defRPr/>
            </a:pPr>
            <a:fld id="{B6AA938A-0B8F-4FBD-A61E-4AA844EFFBBF}" type="slidenum">
              <a:rPr lang="en-GB">
                <a:solidFill>
                  <a:prstClr val="black">
                    <a:tint val="75000"/>
                  </a:prstClr>
                </a:solidFill>
              </a:rPr>
              <a:pPr>
                <a:defRPr/>
              </a:pPr>
              <a:t>‹N›</a:t>
            </a:fld>
            <a:endParaRPr lang="en-GB">
              <a:solidFill>
                <a:prstClr val="black">
                  <a:tint val="75000"/>
                </a:prstClr>
              </a:solidFill>
            </a:endParaRPr>
          </a:p>
        </p:txBody>
      </p:sp>
    </p:spTree>
    <p:extLst>
      <p:ext uri="{BB962C8B-B14F-4D97-AF65-F5344CB8AC3E}">
        <p14:creationId xmlns:p14="http://schemas.microsoft.com/office/powerpoint/2010/main" val="2944097942"/>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78BF8A6D-E2DF-466E-BAC1-F292E2D18471}" type="slidenum">
              <a:rPr lang="it-IT"/>
              <a:pPr>
                <a:defRPr/>
              </a:pPr>
              <a:t>‹N›</a:t>
            </a:fld>
            <a:endParaRPr lang="it-IT"/>
          </a:p>
        </p:txBody>
      </p:sp>
    </p:spTree>
    <p:extLst>
      <p:ext uri="{BB962C8B-B14F-4D97-AF65-F5344CB8AC3E}">
        <p14:creationId xmlns:p14="http://schemas.microsoft.com/office/powerpoint/2010/main" val="3721423238"/>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8E26A560-ADC6-4B9B-A4A8-8EA293CE064D}" type="slidenum">
              <a:rPr lang="it-IT"/>
              <a:pPr>
                <a:defRPr/>
              </a:pPr>
              <a:t>‹N›</a:t>
            </a:fld>
            <a:endParaRPr lang="it-IT"/>
          </a:p>
        </p:txBody>
      </p:sp>
    </p:spTree>
    <p:extLst>
      <p:ext uri="{BB962C8B-B14F-4D97-AF65-F5344CB8AC3E}">
        <p14:creationId xmlns:p14="http://schemas.microsoft.com/office/powerpoint/2010/main" val="3243335406"/>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05B16A20-494C-4D8C-B76B-F92A4EF4A0E6}" type="slidenum">
              <a:rPr lang="it-IT"/>
              <a:pPr>
                <a:defRPr/>
              </a:pPr>
              <a:t>‹N›</a:t>
            </a:fld>
            <a:endParaRPr lang="it-IT"/>
          </a:p>
        </p:txBody>
      </p:sp>
    </p:spTree>
    <p:extLst>
      <p:ext uri="{BB962C8B-B14F-4D97-AF65-F5344CB8AC3E}">
        <p14:creationId xmlns:p14="http://schemas.microsoft.com/office/powerpoint/2010/main" val="3121930728"/>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79F4C68A-81D8-49C1-8B91-934182CBAE9F}" type="slidenum">
              <a:rPr lang="it-IT"/>
              <a:pPr>
                <a:defRPr/>
              </a:pPr>
              <a:t>‹N›</a:t>
            </a:fld>
            <a:endParaRPr lang="it-IT"/>
          </a:p>
        </p:txBody>
      </p:sp>
    </p:spTree>
    <p:extLst>
      <p:ext uri="{BB962C8B-B14F-4D97-AF65-F5344CB8AC3E}">
        <p14:creationId xmlns:p14="http://schemas.microsoft.com/office/powerpoint/2010/main" val="158941627"/>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05DE749D-7B37-46A1-9EEC-ABFF93CF4DC8}" type="slidenum">
              <a:rPr lang="it-IT"/>
              <a:pPr>
                <a:defRPr/>
              </a:pPr>
              <a:t>‹N›</a:t>
            </a:fld>
            <a:endParaRPr lang="it-IT"/>
          </a:p>
        </p:txBody>
      </p:sp>
    </p:spTree>
    <p:extLst>
      <p:ext uri="{BB962C8B-B14F-4D97-AF65-F5344CB8AC3E}">
        <p14:creationId xmlns:p14="http://schemas.microsoft.com/office/powerpoint/2010/main" val="485454632"/>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4A8BD573-4B72-423C-A519-5FA1CF7403FD}" type="slidenum">
              <a:rPr lang="it-IT"/>
              <a:pPr>
                <a:defRPr/>
              </a:pPr>
              <a:t>‹N›</a:t>
            </a:fld>
            <a:endParaRPr lang="it-IT"/>
          </a:p>
        </p:txBody>
      </p:sp>
    </p:spTree>
    <p:extLst>
      <p:ext uri="{BB962C8B-B14F-4D97-AF65-F5344CB8AC3E}">
        <p14:creationId xmlns:p14="http://schemas.microsoft.com/office/powerpoint/2010/main" val="294344161"/>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4CEDE686-C10E-48CB-892D-7B4C0447D0B1}" type="slidenum">
              <a:rPr lang="it-IT"/>
              <a:pPr>
                <a:defRPr/>
              </a:pPr>
              <a:t>‹N›</a:t>
            </a:fld>
            <a:endParaRPr lang="it-IT"/>
          </a:p>
        </p:txBody>
      </p:sp>
    </p:spTree>
    <p:extLst>
      <p:ext uri="{BB962C8B-B14F-4D97-AF65-F5344CB8AC3E}">
        <p14:creationId xmlns:p14="http://schemas.microsoft.com/office/powerpoint/2010/main" val="3281135822"/>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94C487F1-15A2-4884-84E1-246CD494CB73}" type="slidenum">
              <a:rPr lang="it-IT"/>
              <a:pPr>
                <a:defRPr/>
              </a:pPr>
              <a:t>‹N›</a:t>
            </a:fld>
            <a:endParaRPr lang="it-IT"/>
          </a:p>
        </p:txBody>
      </p:sp>
    </p:spTree>
    <p:extLst>
      <p:ext uri="{BB962C8B-B14F-4D97-AF65-F5344CB8AC3E}">
        <p14:creationId xmlns:p14="http://schemas.microsoft.com/office/powerpoint/2010/main" val="2223780554"/>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36674439-B7F9-46BC-8F59-6DB420BB533B}" type="slidenum">
              <a:rPr lang="it-IT"/>
              <a:pPr>
                <a:defRPr/>
              </a:pPr>
              <a:t>‹N›</a:t>
            </a:fld>
            <a:endParaRPr lang="it-IT"/>
          </a:p>
        </p:txBody>
      </p:sp>
    </p:spTree>
    <p:extLst>
      <p:ext uri="{BB962C8B-B14F-4D97-AF65-F5344CB8AC3E}">
        <p14:creationId xmlns:p14="http://schemas.microsoft.com/office/powerpoint/2010/main" val="708719833"/>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E7216E90-CFE6-486F-889B-9D9623329AA0}" type="slidenum">
              <a:rPr lang="it-IT"/>
              <a:pPr>
                <a:defRPr/>
              </a:pPr>
              <a:t>‹N›</a:t>
            </a:fld>
            <a:endParaRPr lang="it-IT"/>
          </a:p>
        </p:txBody>
      </p:sp>
    </p:spTree>
    <p:extLst>
      <p:ext uri="{BB962C8B-B14F-4D97-AF65-F5344CB8AC3E}">
        <p14:creationId xmlns:p14="http://schemas.microsoft.com/office/powerpoint/2010/main" val="2647176375"/>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C3F04189-B551-4915-A4C1-40EB6DEE280B}" type="slidenum">
              <a:rPr lang="it-IT"/>
              <a:pPr>
                <a:defRPr/>
              </a:pPr>
              <a:t>‹N›</a:t>
            </a:fld>
            <a:endParaRPr lang="it-IT"/>
          </a:p>
        </p:txBody>
      </p:sp>
    </p:spTree>
    <p:extLst>
      <p:ext uri="{BB962C8B-B14F-4D97-AF65-F5344CB8AC3E}">
        <p14:creationId xmlns:p14="http://schemas.microsoft.com/office/powerpoint/2010/main" val="3346974777"/>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tbl" preserve="1">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p>
            <a:r>
              <a:rPr lang="it-IT" smtClean="0"/>
              <a:t>Fare clic per modificare lo stile del titolo</a:t>
            </a:r>
            <a:endParaRPr lang="it-IT"/>
          </a:p>
        </p:txBody>
      </p:sp>
      <p:sp>
        <p:nvSpPr>
          <p:cNvPr id="3" name="Segnaposto tabella 2"/>
          <p:cNvSpPr>
            <a:spLocks noGrp="1"/>
          </p:cNvSpPr>
          <p:nvPr>
            <p:ph type="tbl" idx="1"/>
          </p:nvPr>
        </p:nvSpPr>
        <p:spPr>
          <a:xfrm>
            <a:off x="457200" y="1600200"/>
            <a:ext cx="8229600" cy="4525963"/>
          </a:xfrm>
        </p:spPr>
        <p:txBody>
          <a:bodyPr/>
          <a:lstStyle/>
          <a:p>
            <a:pPr lvl="0"/>
            <a:endParaRPr lang="it-IT"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592355C6-41D3-426E-9F7A-41B90F0433DC}" type="slidenum">
              <a:rPr lang="it-IT"/>
              <a:pPr>
                <a:defRPr/>
              </a:pPr>
              <a:t>‹N›</a:t>
            </a:fld>
            <a:endParaRPr lang="it-IT"/>
          </a:p>
        </p:txBody>
      </p:sp>
    </p:spTree>
    <p:extLst>
      <p:ext uri="{BB962C8B-B14F-4D97-AF65-F5344CB8AC3E}">
        <p14:creationId xmlns:p14="http://schemas.microsoft.com/office/powerpoint/2010/main" val="1435662732"/>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20BAFBC9-8B2C-4CB2-8527-D84C86E95A34}" type="slidenum">
              <a:rPr lang="it-IT"/>
              <a:pPr>
                <a:defRPr/>
              </a:pPr>
              <a:t>‹N›</a:t>
            </a:fld>
            <a:endParaRPr lang="it-IT"/>
          </a:p>
        </p:txBody>
      </p:sp>
    </p:spTree>
    <p:extLst>
      <p:ext uri="{BB962C8B-B14F-4D97-AF65-F5344CB8AC3E}">
        <p14:creationId xmlns:p14="http://schemas.microsoft.com/office/powerpoint/2010/main" val="3360023810"/>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6"/>
          <p:cNvSpPr/>
          <p:nvPr userDrawn="1"/>
        </p:nvSpPr>
        <p:spPr bwMode="auto">
          <a:xfrm>
            <a:off x="0" y="1614488"/>
            <a:ext cx="9144000" cy="5243512"/>
          </a:xfrm>
          <a:prstGeom prst="rect">
            <a:avLst/>
          </a:prstGeom>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5400000" scaled="1"/>
            <a:tileRect/>
          </a:gradFill>
          <a:ln w="9525" cap="flat" cmpd="sng" algn="ctr">
            <a:noFill/>
            <a:prstDash val="solid"/>
            <a:round/>
            <a:headEnd type="none" w="med" len="med"/>
            <a:tailEnd type="none" w="med" len="med"/>
          </a:ln>
          <a:effectLst/>
        </p:spPr>
        <p:txBody>
          <a:bodyPr rot="10800000" wrap="none" anchor="ctr"/>
          <a:lstStyle/>
          <a:p>
            <a:pPr algn="ctr" eaLnBrk="0" fontAlgn="base" hangingPunct="0">
              <a:spcBef>
                <a:spcPct val="0"/>
              </a:spcBef>
              <a:spcAft>
                <a:spcPct val="0"/>
              </a:spcAft>
              <a:defRPr/>
            </a:pPr>
            <a:endParaRPr lang="en-US" sz="2800" dirty="0">
              <a:solidFill>
                <a:prstClr val="white"/>
              </a:solidFill>
              <a:latin typeface="Arial" charset="0"/>
            </a:endParaRPr>
          </a:p>
        </p:txBody>
      </p:sp>
      <p:pic>
        <p:nvPicPr>
          <p:cNvPr id="5" name="Picture 2" descr="D:\Aegerion Pharmaceuticals\2011\Slide Template\New Logo\AegerionLogo2C.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87338" y="233363"/>
            <a:ext cx="3470275"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91654" name="Rectangle 6"/>
          <p:cNvSpPr>
            <a:spLocks noGrp="1" noChangeArrowheads="1"/>
          </p:cNvSpPr>
          <p:nvPr>
            <p:ph type="ctrTitle" sz="quarter"/>
          </p:nvPr>
        </p:nvSpPr>
        <p:spPr>
          <a:xfrm>
            <a:off x="720000" y="2665565"/>
            <a:ext cx="6195044" cy="910884"/>
          </a:xfrm>
          <a:prstGeom prst="rect">
            <a:avLst/>
          </a:prstGeom>
          <a:ln/>
          <a:effectLst/>
        </p:spPr>
        <p:txBody>
          <a:bodyPr lIns="0" tIns="0" rIns="0" bIns="0">
            <a:normAutofit/>
          </a:bodyPr>
          <a:lstStyle>
            <a:lvl1pPr algn="ctr">
              <a:lnSpc>
                <a:spcPct val="80000"/>
              </a:lnSpc>
              <a:defRPr sz="2800" b="1">
                <a:solidFill>
                  <a:schemeClr val="bg1"/>
                </a:solidFill>
                <a:latin typeface="+mj-lt"/>
                <a:cs typeface="Arial"/>
              </a:defRPr>
            </a:lvl1pPr>
          </a:lstStyle>
          <a:p>
            <a:r>
              <a:rPr lang="en-US" dirty="0"/>
              <a:t>Click to edit Master title style</a:t>
            </a:r>
          </a:p>
        </p:txBody>
      </p:sp>
      <p:sp>
        <p:nvSpPr>
          <p:cNvPr id="1691655" name="Rectangle 7"/>
          <p:cNvSpPr>
            <a:spLocks noGrp="1" noChangeArrowheads="1"/>
          </p:cNvSpPr>
          <p:nvPr>
            <p:ph type="subTitle" sz="quarter" idx="1"/>
          </p:nvPr>
        </p:nvSpPr>
        <p:spPr>
          <a:xfrm>
            <a:off x="720000" y="3651063"/>
            <a:ext cx="6195044" cy="639763"/>
          </a:xfrm>
        </p:spPr>
        <p:txBody>
          <a:bodyPr lIns="0" tIns="0" rIns="0" bIns="0" anchor="ctr"/>
          <a:lstStyle>
            <a:lvl1pPr marL="0" indent="0" algn="ctr">
              <a:lnSpc>
                <a:spcPct val="80000"/>
              </a:lnSpc>
              <a:spcBef>
                <a:spcPct val="0"/>
              </a:spcBef>
              <a:buFont typeface="Wingdings" pitchFamily="2" charset="2"/>
              <a:buNone/>
              <a:defRPr sz="2400" b="0">
                <a:solidFill>
                  <a:srgbClr val="FFFFFF"/>
                </a:solidFill>
                <a:latin typeface="+mn-lt"/>
                <a:cs typeface="Arial"/>
              </a:defRPr>
            </a:lvl1pPr>
          </a:lstStyle>
          <a:p>
            <a:r>
              <a:rPr lang="en-US" dirty="0"/>
              <a:t>Click to edit Master subtitle style</a:t>
            </a:r>
          </a:p>
        </p:txBody>
      </p:sp>
    </p:spTree>
    <p:extLst>
      <p:ext uri="{BB962C8B-B14F-4D97-AF65-F5344CB8AC3E}">
        <p14:creationId xmlns:p14="http://schemas.microsoft.com/office/powerpoint/2010/main" val="4082307575"/>
      </p:ext>
    </p:extLst>
  </p:cSld>
  <p:clrMapOvr>
    <a:masterClrMapping/>
  </p:clrMapOvr>
  <p:transition spd="med">
    <p:fade/>
  </p:transition>
</p:sldLayout>
</file>

<file path=ppt/slideLayouts/slideLayout2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6999" y="143567"/>
            <a:ext cx="7888754" cy="576263"/>
          </a:xfrm>
          <a:prstGeom prst="rect">
            <a:avLst/>
          </a:prstGeom>
        </p:spPr>
        <p:txBody>
          <a:bodyPr/>
          <a:lstStyle>
            <a:lvl1pPr>
              <a:defRPr>
                <a:solidFill>
                  <a:schemeClr val="tx1"/>
                </a:solidFill>
              </a:defRPr>
            </a:lvl1pPr>
          </a:lstStyle>
          <a:p>
            <a:r>
              <a:rPr lang="en-US" smtClean="0"/>
              <a:t>Click to edit Master title style</a:t>
            </a:r>
            <a:endParaRPr lang="en-US"/>
          </a:p>
        </p:txBody>
      </p:sp>
      <p:sp>
        <p:nvSpPr>
          <p:cNvPr id="3" name="Content Placeholder 2"/>
          <p:cNvSpPr>
            <a:spLocks noGrp="1"/>
          </p:cNvSpPr>
          <p:nvPr>
            <p:ph idx="1"/>
          </p:nvPr>
        </p:nvSpPr>
        <p:spPr/>
        <p:txBody>
          <a:bodyPr/>
          <a:lstStyle>
            <a:lvl1pPr>
              <a:lnSpc>
                <a:spcPct val="100000"/>
              </a:lnSpc>
              <a:spcAft>
                <a:spcPts val="1000"/>
              </a:spcAft>
              <a:defRPr>
                <a:solidFill>
                  <a:schemeClr val="tx1"/>
                </a:solidFill>
              </a:defRPr>
            </a:lvl1pPr>
            <a:lvl2pPr>
              <a:lnSpc>
                <a:spcPct val="100000"/>
              </a:lnSpc>
              <a:spcAft>
                <a:spcPts val="1000"/>
              </a:spcAft>
              <a:defRPr>
                <a:solidFill>
                  <a:schemeClr val="tx1"/>
                </a:solidFill>
              </a:defRPr>
            </a:lvl2pPr>
            <a:lvl3pPr>
              <a:lnSpc>
                <a:spcPct val="100000"/>
              </a:lnSpc>
              <a:spcAft>
                <a:spcPts val="1000"/>
              </a:spcAft>
              <a:defRPr>
                <a:solidFill>
                  <a:schemeClr val="tx1"/>
                </a:solidFill>
              </a:defRPr>
            </a:lvl3pPr>
            <a:lvl4pPr>
              <a:lnSpc>
                <a:spcPct val="100000"/>
              </a:lnSpc>
              <a:spcAft>
                <a:spcPts val="1000"/>
              </a:spcAft>
              <a:defRPr>
                <a:solidFill>
                  <a:schemeClr val="tx1"/>
                </a:solidFill>
              </a:defRPr>
            </a:lvl4pPr>
            <a:lvl5pPr>
              <a:lnSpc>
                <a:spcPct val="100000"/>
              </a:lnSpc>
              <a:spcAft>
                <a:spcPts val="1000"/>
              </a:spcAft>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63"/>
          <p:cNvSpPr>
            <a:spLocks noGrp="1" noChangeArrowheads="1"/>
          </p:cNvSpPr>
          <p:nvPr>
            <p:ph type="sldNum" sz="quarter" idx="10"/>
          </p:nvPr>
        </p:nvSpPr>
        <p:spPr>
          <a:ln/>
        </p:spPr>
        <p:txBody>
          <a:bodyPr/>
          <a:lstStyle>
            <a:lvl1pPr>
              <a:defRPr/>
            </a:lvl1pPr>
          </a:lstStyle>
          <a:p>
            <a:pPr>
              <a:defRPr/>
            </a:pPr>
            <a:fld id="{668DBE04-C724-41CB-A006-556002FD57A9}" type="slidenum">
              <a:rPr lang="en-US"/>
              <a:pPr>
                <a:defRPr/>
              </a:pPr>
              <a:t>‹N›</a:t>
            </a:fld>
            <a:endParaRPr lang="en-US" dirty="0"/>
          </a:p>
        </p:txBody>
      </p:sp>
    </p:spTree>
    <p:extLst>
      <p:ext uri="{BB962C8B-B14F-4D97-AF65-F5344CB8AC3E}">
        <p14:creationId xmlns:p14="http://schemas.microsoft.com/office/powerpoint/2010/main" val="613192186"/>
      </p:ext>
    </p:extLst>
  </p:cSld>
  <p:clrMapOvr>
    <a:masterClrMapping/>
  </p:clrMapOvr>
  <p:transition spd="med">
    <p:fade/>
  </p:transition>
</p:sldLayout>
</file>

<file path=ppt/slideLayouts/slideLayout2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26999" y="143567"/>
            <a:ext cx="7888754" cy="576263"/>
          </a:xfrm>
          <a:prstGeom prst="rect">
            <a:avLst/>
          </a:prstGeom>
        </p:spPr>
        <p:txBody>
          <a:bodyPr/>
          <a:lstStyle>
            <a:lvl1pPr>
              <a:defRPr>
                <a:solidFill>
                  <a:schemeClr val="tx1"/>
                </a:solidFill>
              </a:defRPr>
            </a:lvl1pPr>
          </a:lstStyle>
          <a:p>
            <a:r>
              <a:rPr lang="en-US" smtClean="0"/>
              <a:t>Click to edit Master title style</a:t>
            </a:r>
            <a:endParaRPr lang="en-US"/>
          </a:p>
        </p:txBody>
      </p:sp>
      <p:sp>
        <p:nvSpPr>
          <p:cNvPr id="3" name="Content Placeholder 2"/>
          <p:cNvSpPr>
            <a:spLocks noGrp="1"/>
          </p:cNvSpPr>
          <p:nvPr>
            <p:ph sz="half" idx="1"/>
          </p:nvPr>
        </p:nvSpPr>
        <p:spPr>
          <a:xfrm>
            <a:off x="246064" y="1041402"/>
            <a:ext cx="4256087" cy="5584825"/>
          </a:xfrm>
        </p:spPr>
        <p:txBody>
          <a:bodyPr/>
          <a:lstStyle>
            <a:lvl1pPr>
              <a:defRPr sz="2400">
                <a:solidFill>
                  <a:schemeClr val="tx1"/>
                </a:solidFill>
              </a:defRPr>
            </a:lvl1pPr>
            <a:lvl2pPr>
              <a:defRPr sz="2400">
                <a:solidFill>
                  <a:schemeClr val="tx1"/>
                </a:solidFill>
              </a:defRPr>
            </a:lvl2pPr>
            <a:lvl3pPr>
              <a:defRPr sz="2000">
                <a:solidFill>
                  <a:schemeClr val="tx1"/>
                </a:solidFill>
              </a:defRPr>
            </a:lvl3pPr>
            <a:lvl4pPr>
              <a:defRPr sz="20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54551" y="1041402"/>
            <a:ext cx="4257675" cy="5584825"/>
          </a:xfrm>
        </p:spPr>
        <p:txBody>
          <a:bodyPr/>
          <a:lstStyle>
            <a:lvl1pPr>
              <a:defRPr sz="2400">
                <a:solidFill>
                  <a:schemeClr val="tx1"/>
                </a:solidFill>
              </a:defRPr>
            </a:lvl1pPr>
            <a:lvl2pPr>
              <a:defRPr sz="2400">
                <a:solidFill>
                  <a:schemeClr val="tx1"/>
                </a:solidFill>
              </a:defRPr>
            </a:lvl2pPr>
            <a:lvl3pPr>
              <a:defRPr sz="2000">
                <a:solidFill>
                  <a:schemeClr val="tx1"/>
                </a:solidFill>
              </a:defRPr>
            </a:lvl3pPr>
            <a:lvl4pPr>
              <a:defRPr sz="20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Rectangle 63"/>
          <p:cNvSpPr>
            <a:spLocks noGrp="1" noChangeArrowheads="1"/>
          </p:cNvSpPr>
          <p:nvPr>
            <p:ph type="sldNum" sz="quarter" idx="10"/>
          </p:nvPr>
        </p:nvSpPr>
        <p:spPr>
          <a:ln/>
        </p:spPr>
        <p:txBody>
          <a:bodyPr/>
          <a:lstStyle>
            <a:lvl1pPr>
              <a:defRPr/>
            </a:lvl1pPr>
          </a:lstStyle>
          <a:p>
            <a:pPr>
              <a:defRPr/>
            </a:pPr>
            <a:fld id="{51806A29-5732-4392-8151-5A87CC02610A}" type="slidenum">
              <a:rPr lang="en-US"/>
              <a:pPr>
                <a:defRPr/>
              </a:pPr>
              <a:t>‹N›</a:t>
            </a:fld>
            <a:endParaRPr lang="en-US" dirty="0"/>
          </a:p>
        </p:txBody>
      </p:sp>
    </p:spTree>
    <p:extLst>
      <p:ext uri="{BB962C8B-B14F-4D97-AF65-F5344CB8AC3E}">
        <p14:creationId xmlns:p14="http://schemas.microsoft.com/office/powerpoint/2010/main" val="2830771608"/>
      </p:ext>
    </p:extLst>
  </p:cSld>
  <p:clrMapOvr>
    <a:masterClrMapping/>
  </p:clrMapOvr>
  <p:transition spd="med">
    <p:fade/>
  </p:transition>
</p:sldLayout>
</file>

<file path=ppt/slideLayouts/slideLayout2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3"/>
          <p:cNvSpPr>
            <a:spLocks noGrp="1" noChangeArrowheads="1"/>
          </p:cNvSpPr>
          <p:nvPr>
            <p:ph type="sldNum" sz="quarter" idx="10"/>
          </p:nvPr>
        </p:nvSpPr>
        <p:spPr>
          <a:ln/>
        </p:spPr>
        <p:txBody>
          <a:bodyPr/>
          <a:lstStyle>
            <a:lvl1pPr>
              <a:defRPr/>
            </a:lvl1pPr>
          </a:lstStyle>
          <a:p>
            <a:pPr>
              <a:defRPr/>
            </a:pPr>
            <a:fld id="{CFFBAE83-33AA-45AC-B987-D4CC5724492B}" type="slidenum">
              <a:rPr lang="en-US"/>
              <a:pPr>
                <a:defRPr/>
              </a:pPr>
              <a:t>‹N›</a:t>
            </a:fld>
            <a:endParaRPr lang="en-US" dirty="0"/>
          </a:p>
        </p:txBody>
      </p:sp>
    </p:spTree>
    <p:extLst>
      <p:ext uri="{BB962C8B-B14F-4D97-AF65-F5344CB8AC3E}">
        <p14:creationId xmlns:p14="http://schemas.microsoft.com/office/powerpoint/2010/main" val="2472911043"/>
      </p:ext>
    </p:extLst>
  </p:cSld>
  <p:clrMapOvr>
    <a:masterClrMapping/>
  </p:clrMapOvr>
  <p:transition spd="med">
    <p:fade/>
  </p:transition>
</p:sldLayout>
</file>

<file path=ppt/slideLayouts/slideLayout249.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838200" y="152400"/>
            <a:ext cx="7772400" cy="8382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838200" y="1295400"/>
            <a:ext cx="7772400" cy="4800600"/>
          </a:xfrm>
        </p:spPr>
        <p:txBody>
          <a:bodyPr/>
          <a:lstStyle/>
          <a:p>
            <a:pPr lvl="0"/>
            <a:endParaRPr lang="en-US" noProof="0" smtClean="0"/>
          </a:p>
        </p:txBody>
      </p:sp>
      <p:sp>
        <p:nvSpPr>
          <p:cNvPr id="4" name="Rectangle 63"/>
          <p:cNvSpPr>
            <a:spLocks noGrp="1" noChangeArrowheads="1"/>
          </p:cNvSpPr>
          <p:nvPr>
            <p:ph type="sldNum" sz="quarter" idx="10"/>
          </p:nvPr>
        </p:nvSpPr>
        <p:spPr>
          <a:ln/>
        </p:spPr>
        <p:txBody>
          <a:bodyPr/>
          <a:lstStyle>
            <a:lvl1pPr>
              <a:defRPr/>
            </a:lvl1pPr>
          </a:lstStyle>
          <a:p>
            <a:pPr>
              <a:defRPr/>
            </a:pPr>
            <a:fld id="{751DBDAC-8F29-4132-9609-D1DB7FF0DBCB}" type="slidenum">
              <a:rPr lang="en-US"/>
              <a:pPr>
                <a:defRPr/>
              </a:pPr>
              <a:t>‹N›</a:t>
            </a:fld>
            <a:endParaRPr lang="en-US" dirty="0"/>
          </a:p>
        </p:txBody>
      </p:sp>
    </p:spTree>
    <p:extLst>
      <p:ext uri="{BB962C8B-B14F-4D97-AF65-F5344CB8AC3E}">
        <p14:creationId xmlns:p14="http://schemas.microsoft.com/office/powerpoint/2010/main" val="2875571606"/>
      </p:ext>
    </p:extLst>
  </p:cSld>
  <p:clrMapOvr>
    <a:masterClrMapping/>
  </p:clrMapOvr>
  <p:transition spd="med">
    <p:fade/>
  </p:transition>
</p:sldLayout>
</file>

<file path=ppt/slideLayouts/slideLayout250.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pPr>
              <a:defRPr/>
            </a:pPr>
            <a:fld id="{5F72ADC3-AF3C-40F0-B602-8DECDE5160CB}" type="datetimeFigureOut">
              <a:rPr lang="it-IT">
                <a:solidFill>
                  <a:prstClr val="black">
                    <a:tint val="75000"/>
                  </a:prstClr>
                </a:solidFill>
              </a:rPr>
              <a:pPr>
                <a:def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lvl1pPr>
              <a:defRPr/>
            </a:lvl1pPr>
          </a:lstStyle>
          <a:p>
            <a:pPr>
              <a:defRPr/>
            </a:pPr>
            <a:fld id="{C38B7A79-EB66-47A0-81CB-B34335A7EC79}" type="slidenum">
              <a:rPr lang="it-IT">
                <a:solidFill>
                  <a:prstClr val="black">
                    <a:tint val="75000"/>
                  </a:prstClr>
                </a:solidFill>
              </a:rPr>
              <a:pPr>
                <a:defRPr/>
              </a:pPr>
              <a:t>‹N›</a:t>
            </a:fld>
            <a:endParaRPr lang="it-IT">
              <a:solidFill>
                <a:prstClr val="black">
                  <a:tint val="75000"/>
                </a:prstClr>
              </a:solidFill>
            </a:endParaRPr>
          </a:p>
        </p:txBody>
      </p:sp>
    </p:spTree>
    <p:extLst>
      <p:ext uri="{BB962C8B-B14F-4D97-AF65-F5344CB8AC3E}">
        <p14:creationId xmlns:p14="http://schemas.microsoft.com/office/powerpoint/2010/main" val="2141122447"/>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pPr>
              <a:defRPr/>
            </a:pPr>
            <a:fld id="{DA564662-1E0E-41E2-AACC-4C2114482C2A}" type="datetimeFigureOut">
              <a:rPr lang="it-IT">
                <a:solidFill>
                  <a:prstClr val="black">
                    <a:tint val="75000"/>
                  </a:prstClr>
                </a:solidFill>
              </a:rPr>
              <a:pPr>
                <a:def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lvl1pPr>
              <a:defRPr/>
            </a:lvl1pPr>
          </a:lstStyle>
          <a:p>
            <a:pPr>
              <a:defRPr/>
            </a:pPr>
            <a:fld id="{029E5834-655B-420F-B501-ABD5A25A8EB6}" type="slidenum">
              <a:rPr lang="it-IT">
                <a:solidFill>
                  <a:prstClr val="black">
                    <a:tint val="75000"/>
                  </a:prstClr>
                </a:solidFill>
              </a:rPr>
              <a:pPr>
                <a:defRPr/>
              </a:pPr>
              <a:t>‹N›</a:t>
            </a:fld>
            <a:endParaRPr lang="it-IT">
              <a:solidFill>
                <a:prstClr val="black">
                  <a:tint val="75000"/>
                </a:prstClr>
              </a:solidFill>
            </a:endParaRPr>
          </a:p>
        </p:txBody>
      </p:sp>
    </p:spTree>
    <p:extLst>
      <p:ext uri="{BB962C8B-B14F-4D97-AF65-F5344CB8AC3E}">
        <p14:creationId xmlns:p14="http://schemas.microsoft.com/office/powerpoint/2010/main" val="3482826782"/>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a:defRPr/>
            </a:lvl1pPr>
          </a:lstStyle>
          <a:p>
            <a:pPr>
              <a:defRPr/>
            </a:pPr>
            <a:fld id="{8F0A6970-99F5-45C1-8018-460D7EB34E72}" type="datetimeFigureOut">
              <a:rPr lang="it-IT">
                <a:solidFill>
                  <a:prstClr val="black">
                    <a:tint val="75000"/>
                  </a:prstClr>
                </a:solidFill>
              </a:rPr>
              <a:pPr>
                <a:def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lvl1pPr>
              <a:defRPr/>
            </a:lvl1pPr>
          </a:lstStyle>
          <a:p>
            <a:pPr>
              <a:defRPr/>
            </a:pPr>
            <a:fld id="{DD5C3757-E252-48B0-9FC5-3705FE741B22}" type="slidenum">
              <a:rPr lang="it-IT">
                <a:solidFill>
                  <a:prstClr val="black">
                    <a:tint val="75000"/>
                  </a:prstClr>
                </a:solidFill>
              </a:rPr>
              <a:pPr>
                <a:defRPr/>
              </a:pPr>
              <a:t>‹N›</a:t>
            </a:fld>
            <a:endParaRPr lang="it-IT">
              <a:solidFill>
                <a:prstClr val="black">
                  <a:tint val="75000"/>
                </a:prstClr>
              </a:solidFill>
            </a:endParaRPr>
          </a:p>
        </p:txBody>
      </p:sp>
    </p:spTree>
    <p:extLst>
      <p:ext uri="{BB962C8B-B14F-4D97-AF65-F5344CB8AC3E}">
        <p14:creationId xmlns:p14="http://schemas.microsoft.com/office/powerpoint/2010/main" val="738002743"/>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3"/>
          <p:cNvSpPr>
            <a:spLocks noGrp="1"/>
          </p:cNvSpPr>
          <p:nvPr>
            <p:ph type="dt" sz="half" idx="10"/>
          </p:nvPr>
        </p:nvSpPr>
        <p:spPr/>
        <p:txBody>
          <a:bodyPr/>
          <a:lstStyle>
            <a:lvl1pPr>
              <a:defRPr/>
            </a:lvl1pPr>
          </a:lstStyle>
          <a:p>
            <a:pPr>
              <a:defRPr/>
            </a:pPr>
            <a:fld id="{56AAAF8F-DF27-429E-9903-C83B69547B50}" type="datetimeFigureOut">
              <a:rPr lang="it-IT">
                <a:solidFill>
                  <a:prstClr val="black">
                    <a:tint val="75000"/>
                  </a:prstClr>
                </a:solidFill>
              </a:rPr>
              <a:pPr>
                <a:defRPr/>
              </a:pPr>
              <a:t>07/04/2017</a:t>
            </a:fld>
            <a:endParaRPr lang="it-IT">
              <a:solidFill>
                <a:prstClr val="black">
                  <a:tint val="75000"/>
                </a:prstClr>
              </a:solidFill>
            </a:endParaRPr>
          </a:p>
        </p:txBody>
      </p:sp>
      <p:sp>
        <p:nvSpPr>
          <p:cNvPr id="6"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7" name="Segnaposto numero diapositiva 5"/>
          <p:cNvSpPr>
            <a:spLocks noGrp="1"/>
          </p:cNvSpPr>
          <p:nvPr>
            <p:ph type="sldNum" sz="quarter" idx="12"/>
          </p:nvPr>
        </p:nvSpPr>
        <p:spPr/>
        <p:txBody>
          <a:bodyPr/>
          <a:lstStyle>
            <a:lvl1pPr>
              <a:defRPr/>
            </a:lvl1pPr>
          </a:lstStyle>
          <a:p>
            <a:pPr>
              <a:defRPr/>
            </a:pPr>
            <a:fld id="{201B7FDF-FD58-4483-A160-DDDE6C29E073}" type="slidenum">
              <a:rPr lang="it-IT">
                <a:solidFill>
                  <a:prstClr val="black">
                    <a:tint val="75000"/>
                  </a:prstClr>
                </a:solidFill>
              </a:rPr>
              <a:pPr>
                <a:defRPr/>
              </a:pPr>
              <a:t>‹N›</a:t>
            </a:fld>
            <a:endParaRPr lang="it-IT">
              <a:solidFill>
                <a:prstClr val="black">
                  <a:tint val="75000"/>
                </a:prstClr>
              </a:solidFill>
            </a:endParaRPr>
          </a:p>
        </p:txBody>
      </p:sp>
    </p:spTree>
    <p:extLst>
      <p:ext uri="{BB962C8B-B14F-4D97-AF65-F5344CB8AC3E}">
        <p14:creationId xmlns:p14="http://schemas.microsoft.com/office/powerpoint/2010/main" val="1630828463"/>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3"/>
          <p:cNvSpPr>
            <a:spLocks noGrp="1"/>
          </p:cNvSpPr>
          <p:nvPr>
            <p:ph type="dt" sz="half" idx="10"/>
          </p:nvPr>
        </p:nvSpPr>
        <p:spPr/>
        <p:txBody>
          <a:bodyPr/>
          <a:lstStyle>
            <a:lvl1pPr>
              <a:defRPr/>
            </a:lvl1pPr>
          </a:lstStyle>
          <a:p>
            <a:pPr>
              <a:defRPr/>
            </a:pPr>
            <a:fld id="{783CF864-1112-4228-AC92-CA4CD5367E3A}" type="datetimeFigureOut">
              <a:rPr lang="it-IT">
                <a:solidFill>
                  <a:prstClr val="black">
                    <a:tint val="75000"/>
                  </a:prstClr>
                </a:solidFill>
              </a:rPr>
              <a:pPr>
                <a:defRPr/>
              </a:pPr>
              <a:t>07/04/2017</a:t>
            </a:fld>
            <a:endParaRPr lang="it-IT">
              <a:solidFill>
                <a:prstClr val="black">
                  <a:tint val="75000"/>
                </a:prstClr>
              </a:solidFill>
            </a:endParaRPr>
          </a:p>
        </p:txBody>
      </p:sp>
      <p:sp>
        <p:nvSpPr>
          <p:cNvPr id="8"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9" name="Segnaposto numero diapositiva 5"/>
          <p:cNvSpPr>
            <a:spLocks noGrp="1"/>
          </p:cNvSpPr>
          <p:nvPr>
            <p:ph type="sldNum" sz="quarter" idx="12"/>
          </p:nvPr>
        </p:nvSpPr>
        <p:spPr/>
        <p:txBody>
          <a:bodyPr/>
          <a:lstStyle>
            <a:lvl1pPr>
              <a:defRPr/>
            </a:lvl1pPr>
          </a:lstStyle>
          <a:p>
            <a:pPr>
              <a:defRPr/>
            </a:pPr>
            <a:fld id="{917D8ED8-4D7B-4E00-92B7-8F70E16A46A4}" type="slidenum">
              <a:rPr lang="it-IT">
                <a:solidFill>
                  <a:prstClr val="black">
                    <a:tint val="75000"/>
                  </a:prstClr>
                </a:solidFill>
              </a:rPr>
              <a:pPr>
                <a:defRPr/>
              </a:pPr>
              <a:t>‹N›</a:t>
            </a:fld>
            <a:endParaRPr lang="it-IT">
              <a:solidFill>
                <a:prstClr val="black">
                  <a:tint val="75000"/>
                </a:prstClr>
              </a:solidFill>
            </a:endParaRPr>
          </a:p>
        </p:txBody>
      </p:sp>
    </p:spTree>
    <p:extLst>
      <p:ext uri="{BB962C8B-B14F-4D97-AF65-F5344CB8AC3E}">
        <p14:creationId xmlns:p14="http://schemas.microsoft.com/office/powerpoint/2010/main" val="2002401153"/>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3"/>
          <p:cNvSpPr>
            <a:spLocks noGrp="1"/>
          </p:cNvSpPr>
          <p:nvPr>
            <p:ph type="dt" sz="half" idx="10"/>
          </p:nvPr>
        </p:nvSpPr>
        <p:spPr/>
        <p:txBody>
          <a:bodyPr/>
          <a:lstStyle>
            <a:lvl1pPr>
              <a:defRPr/>
            </a:lvl1pPr>
          </a:lstStyle>
          <a:p>
            <a:pPr>
              <a:defRPr/>
            </a:pPr>
            <a:fld id="{3A1E0779-9E39-4DF6-B0A3-90AF0CB5C49D}" type="datetimeFigureOut">
              <a:rPr lang="it-IT">
                <a:solidFill>
                  <a:prstClr val="black">
                    <a:tint val="75000"/>
                  </a:prstClr>
                </a:solidFill>
              </a:rPr>
              <a:pPr>
                <a:defRPr/>
              </a:pPr>
              <a:t>07/04/2017</a:t>
            </a:fld>
            <a:endParaRPr lang="it-IT">
              <a:solidFill>
                <a:prstClr val="black">
                  <a:tint val="75000"/>
                </a:prstClr>
              </a:solidFill>
            </a:endParaRPr>
          </a:p>
        </p:txBody>
      </p:sp>
      <p:sp>
        <p:nvSpPr>
          <p:cNvPr id="4"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5" name="Segnaposto numero diapositiva 5"/>
          <p:cNvSpPr>
            <a:spLocks noGrp="1"/>
          </p:cNvSpPr>
          <p:nvPr>
            <p:ph type="sldNum" sz="quarter" idx="12"/>
          </p:nvPr>
        </p:nvSpPr>
        <p:spPr/>
        <p:txBody>
          <a:bodyPr/>
          <a:lstStyle>
            <a:lvl1pPr>
              <a:defRPr/>
            </a:lvl1pPr>
          </a:lstStyle>
          <a:p>
            <a:pPr>
              <a:defRPr/>
            </a:pPr>
            <a:fld id="{43D93867-2C5F-495E-9BEB-14A16D240E77}" type="slidenum">
              <a:rPr lang="it-IT">
                <a:solidFill>
                  <a:prstClr val="black">
                    <a:tint val="75000"/>
                  </a:prstClr>
                </a:solidFill>
              </a:rPr>
              <a:pPr>
                <a:defRPr/>
              </a:pPr>
              <a:t>‹N›</a:t>
            </a:fld>
            <a:endParaRPr lang="it-IT">
              <a:solidFill>
                <a:prstClr val="black">
                  <a:tint val="75000"/>
                </a:prstClr>
              </a:solidFill>
            </a:endParaRPr>
          </a:p>
        </p:txBody>
      </p:sp>
    </p:spTree>
    <p:extLst>
      <p:ext uri="{BB962C8B-B14F-4D97-AF65-F5344CB8AC3E}">
        <p14:creationId xmlns:p14="http://schemas.microsoft.com/office/powerpoint/2010/main" val="3692966773"/>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3"/>
          <p:cNvSpPr>
            <a:spLocks noGrp="1"/>
          </p:cNvSpPr>
          <p:nvPr>
            <p:ph type="dt" sz="half" idx="10"/>
          </p:nvPr>
        </p:nvSpPr>
        <p:spPr/>
        <p:txBody>
          <a:bodyPr/>
          <a:lstStyle>
            <a:lvl1pPr>
              <a:defRPr/>
            </a:lvl1pPr>
          </a:lstStyle>
          <a:p>
            <a:pPr>
              <a:defRPr/>
            </a:pPr>
            <a:fld id="{C1355C52-E5E4-4BF2-9BC8-1FCECA81B1B8}" type="datetimeFigureOut">
              <a:rPr lang="it-IT">
                <a:solidFill>
                  <a:prstClr val="black">
                    <a:tint val="75000"/>
                  </a:prstClr>
                </a:solidFill>
              </a:rPr>
              <a:pPr>
                <a:defRPr/>
              </a:pPr>
              <a:t>07/04/2017</a:t>
            </a:fld>
            <a:endParaRPr lang="it-IT">
              <a:solidFill>
                <a:prstClr val="black">
                  <a:tint val="75000"/>
                </a:prstClr>
              </a:solidFill>
            </a:endParaRPr>
          </a:p>
        </p:txBody>
      </p:sp>
      <p:sp>
        <p:nvSpPr>
          <p:cNvPr id="3"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4" name="Segnaposto numero diapositiva 5"/>
          <p:cNvSpPr>
            <a:spLocks noGrp="1"/>
          </p:cNvSpPr>
          <p:nvPr>
            <p:ph type="sldNum" sz="quarter" idx="12"/>
          </p:nvPr>
        </p:nvSpPr>
        <p:spPr/>
        <p:txBody>
          <a:bodyPr/>
          <a:lstStyle>
            <a:lvl1pPr>
              <a:defRPr/>
            </a:lvl1pPr>
          </a:lstStyle>
          <a:p>
            <a:pPr>
              <a:defRPr/>
            </a:pPr>
            <a:fld id="{CAF726C4-86AF-4131-B373-082EA474E9E8}" type="slidenum">
              <a:rPr lang="it-IT">
                <a:solidFill>
                  <a:prstClr val="black">
                    <a:tint val="75000"/>
                  </a:prstClr>
                </a:solidFill>
              </a:rPr>
              <a:pPr>
                <a:defRPr/>
              </a:pPr>
              <a:t>‹N›</a:t>
            </a:fld>
            <a:endParaRPr lang="it-IT">
              <a:solidFill>
                <a:prstClr val="black">
                  <a:tint val="75000"/>
                </a:prstClr>
              </a:solidFill>
            </a:endParaRPr>
          </a:p>
        </p:txBody>
      </p:sp>
    </p:spTree>
    <p:extLst>
      <p:ext uri="{BB962C8B-B14F-4D97-AF65-F5344CB8AC3E}">
        <p14:creationId xmlns:p14="http://schemas.microsoft.com/office/powerpoint/2010/main" val="2833022426"/>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3"/>
          <p:cNvSpPr>
            <a:spLocks noGrp="1"/>
          </p:cNvSpPr>
          <p:nvPr>
            <p:ph type="dt" sz="half" idx="10"/>
          </p:nvPr>
        </p:nvSpPr>
        <p:spPr/>
        <p:txBody>
          <a:bodyPr/>
          <a:lstStyle>
            <a:lvl1pPr>
              <a:defRPr/>
            </a:lvl1pPr>
          </a:lstStyle>
          <a:p>
            <a:pPr>
              <a:defRPr/>
            </a:pPr>
            <a:fld id="{27EBF1D5-F318-49F7-9382-6A276D990850}" type="datetimeFigureOut">
              <a:rPr lang="it-IT">
                <a:solidFill>
                  <a:prstClr val="black">
                    <a:tint val="75000"/>
                  </a:prstClr>
                </a:solidFill>
              </a:rPr>
              <a:pPr>
                <a:defRPr/>
              </a:pPr>
              <a:t>07/04/2017</a:t>
            </a:fld>
            <a:endParaRPr lang="it-IT">
              <a:solidFill>
                <a:prstClr val="black">
                  <a:tint val="75000"/>
                </a:prstClr>
              </a:solidFill>
            </a:endParaRPr>
          </a:p>
        </p:txBody>
      </p:sp>
      <p:sp>
        <p:nvSpPr>
          <p:cNvPr id="6"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7" name="Segnaposto numero diapositiva 5"/>
          <p:cNvSpPr>
            <a:spLocks noGrp="1"/>
          </p:cNvSpPr>
          <p:nvPr>
            <p:ph type="sldNum" sz="quarter" idx="12"/>
          </p:nvPr>
        </p:nvSpPr>
        <p:spPr/>
        <p:txBody>
          <a:bodyPr/>
          <a:lstStyle>
            <a:lvl1pPr>
              <a:defRPr/>
            </a:lvl1pPr>
          </a:lstStyle>
          <a:p>
            <a:pPr>
              <a:defRPr/>
            </a:pPr>
            <a:fld id="{92F49908-DD31-4AA9-B252-FA6FF997EC9B}" type="slidenum">
              <a:rPr lang="it-IT">
                <a:solidFill>
                  <a:prstClr val="black">
                    <a:tint val="75000"/>
                  </a:prstClr>
                </a:solidFill>
              </a:rPr>
              <a:pPr>
                <a:defRPr/>
              </a:pPr>
              <a:t>‹N›</a:t>
            </a:fld>
            <a:endParaRPr lang="it-IT">
              <a:solidFill>
                <a:prstClr val="black">
                  <a:tint val="75000"/>
                </a:prstClr>
              </a:solidFill>
            </a:endParaRPr>
          </a:p>
        </p:txBody>
      </p:sp>
    </p:spTree>
    <p:extLst>
      <p:ext uri="{BB962C8B-B14F-4D97-AF65-F5344CB8AC3E}">
        <p14:creationId xmlns:p14="http://schemas.microsoft.com/office/powerpoint/2010/main" val="4257432739"/>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3"/>
          <p:cNvSpPr>
            <a:spLocks noGrp="1"/>
          </p:cNvSpPr>
          <p:nvPr>
            <p:ph type="dt" sz="half" idx="10"/>
          </p:nvPr>
        </p:nvSpPr>
        <p:spPr/>
        <p:txBody>
          <a:bodyPr/>
          <a:lstStyle>
            <a:lvl1pPr>
              <a:defRPr/>
            </a:lvl1pPr>
          </a:lstStyle>
          <a:p>
            <a:pPr>
              <a:defRPr/>
            </a:pPr>
            <a:fld id="{828CDA0A-C7B2-4655-A9F5-225FED691547}" type="datetimeFigureOut">
              <a:rPr lang="it-IT">
                <a:solidFill>
                  <a:prstClr val="black">
                    <a:tint val="75000"/>
                  </a:prstClr>
                </a:solidFill>
              </a:rPr>
              <a:pPr>
                <a:defRPr/>
              </a:pPr>
              <a:t>07/04/2017</a:t>
            </a:fld>
            <a:endParaRPr lang="it-IT">
              <a:solidFill>
                <a:prstClr val="black">
                  <a:tint val="75000"/>
                </a:prstClr>
              </a:solidFill>
            </a:endParaRPr>
          </a:p>
        </p:txBody>
      </p:sp>
      <p:sp>
        <p:nvSpPr>
          <p:cNvPr id="6"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7" name="Segnaposto numero diapositiva 5"/>
          <p:cNvSpPr>
            <a:spLocks noGrp="1"/>
          </p:cNvSpPr>
          <p:nvPr>
            <p:ph type="sldNum" sz="quarter" idx="12"/>
          </p:nvPr>
        </p:nvSpPr>
        <p:spPr/>
        <p:txBody>
          <a:bodyPr/>
          <a:lstStyle>
            <a:lvl1pPr>
              <a:defRPr/>
            </a:lvl1pPr>
          </a:lstStyle>
          <a:p>
            <a:pPr>
              <a:defRPr/>
            </a:pPr>
            <a:fld id="{3599877E-20D1-40D7-8B4F-93E4725F8F00}" type="slidenum">
              <a:rPr lang="it-IT">
                <a:solidFill>
                  <a:prstClr val="black">
                    <a:tint val="75000"/>
                  </a:prstClr>
                </a:solidFill>
              </a:rPr>
              <a:pPr>
                <a:defRPr/>
              </a:pPr>
              <a:t>‹N›</a:t>
            </a:fld>
            <a:endParaRPr lang="it-IT">
              <a:solidFill>
                <a:prstClr val="black">
                  <a:tint val="75000"/>
                </a:prstClr>
              </a:solidFill>
            </a:endParaRPr>
          </a:p>
        </p:txBody>
      </p:sp>
    </p:spTree>
    <p:extLst>
      <p:ext uri="{BB962C8B-B14F-4D97-AF65-F5344CB8AC3E}">
        <p14:creationId xmlns:p14="http://schemas.microsoft.com/office/powerpoint/2010/main" val="3070065137"/>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pPr>
              <a:defRPr/>
            </a:pPr>
            <a:fld id="{91263695-D816-4B3A-8664-37996DE86664}" type="datetimeFigureOut">
              <a:rPr lang="it-IT">
                <a:solidFill>
                  <a:prstClr val="black">
                    <a:tint val="75000"/>
                  </a:prstClr>
                </a:solidFill>
              </a:rPr>
              <a:pPr>
                <a:def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lvl1pPr>
              <a:defRPr/>
            </a:lvl1pPr>
          </a:lstStyle>
          <a:p>
            <a:pPr>
              <a:defRPr/>
            </a:pPr>
            <a:fld id="{DB65BE5B-4B14-4C44-9018-D38595B3F0EA}" type="slidenum">
              <a:rPr lang="it-IT">
                <a:solidFill>
                  <a:prstClr val="black">
                    <a:tint val="75000"/>
                  </a:prstClr>
                </a:solidFill>
              </a:rPr>
              <a:pPr>
                <a:defRPr/>
              </a:pPr>
              <a:t>‹N›</a:t>
            </a:fld>
            <a:endParaRPr lang="it-IT">
              <a:solidFill>
                <a:prstClr val="black">
                  <a:tint val="75000"/>
                </a:prstClr>
              </a:solidFill>
            </a:endParaRPr>
          </a:p>
        </p:txBody>
      </p:sp>
    </p:spTree>
    <p:extLst>
      <p:ext uri="{BB962C8B-B14F-4D97-AF65-F5344CB8AC3E}">
        <p14:creationId xmlns:p14="http://schemas.microsoft.com/office/powerpoint/2010/main" val="1244745025"/>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pPr>
              <a:defRPr/>
            </a:pPr>
            <a:fld id="{20F22863-D354-4D2C-8F0B-0329051AAE91}" type="datetimeFigureOut">
              <a:rPr lang="it-IT">
                <a:solidFill>
                  <a:prstClr val="black">
                    <a:tint val="75000"/>
                  </a:prstClr>
                </a:solidFill>
              </a:rPr>
              <a:pPr>
                <a:def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lvl1pPr>
              <a:defRPr/>
            </a:lvl1pPr>
          </a:lstStyle>
          <a:p>
            <a:pPr>
              <a:defRPr/>
            </a:pPr>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lvl1pPr>
              <a:defRPr/>
            </a:lvl1pPr>
          </a:lstStyle>
          <a:p>
            <a:pPr>
              <a:defRPr/>
            </a:pPr>
            <a:fld id="{6DD995F6-47D3-4572-AD00-C242BB3BE3CB}" type="slidenum">
              <a:rPr lang="it-IT">
                <a:solidFill>
                  <a:prstClr val="black">
                    <a:tint val="75000"/>
                  </a:prstClr>
                </a:solidFill>
              </a:rPr>
              <a:pPr>
                <a:defRPr/>
              </a:pPr>
              <a:t>‹N›</a:t>
            </a:fld>
            <a:endParaRPr lang="it-IT">
              <a:solidFill>
                <a:prstClr val="black">
                  <a:tint val="75000"/>
                </a:prstClr>
              </a:solidFill>
            </a:endParaRPr>
          </a:p>
        </p:txBody>
      </p:sp>
    </p:spTree>
    <p:extLst>
      <p:ext uri="{BB962C8B-B14F-4D97-AF65-F5344CB8AC3E}">
        <p14:creationId xmlns:p14="http://schemas.microsoft.com/office/powerpoint/2010/main" val="1470213037"/>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190999678"/>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596981763"/>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15481252"/>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686327708"/>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8" name="Segnaposto piè di pagina 7"/>
          <p:cNvSpPr>
            <a:spLocks noGrp="1"/>
          </p:cNvSpPr>
          <p:nvPr>
            <p:ph type="ftr" sz="quarter" idx="11"/>
          </p:nvPr>
        </p:nvSpPr>
        <p:spPr/>
        <p:txBody>
          <a:bodyPr/>
          <a:lstStyle/>
          <a:p>
            <a:endParaRPr lang="it-IT">
              <a:solidFill>
                <a:prstClr val="black">
                  <a:tint val="75000"/>
                </a:prstClr>
              </a:solidFill>
            </a:endParaRPr>
          </a:p>
        </p:txBody>
      </p:sp>
      <p:sp>
        <p:nvSpPr>
          <p:cNvPr id="9" name="Segnaposto numero diapositiva 8"/>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331127417"/>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4" name="Segnaposto piè di pagina 3"/>
          <p:cNvSpPr>
            <a:spLocks noGrp="1"/>
          </p:cNvSpPr>
          <p:nvPr>
            <p:ph type="ftr" sz="quarter" idx="11"/>
          </p:nvPr>
        </p:nvSpPr>
        <p:spPr/>
        <p:txBody>
          <a:bodyPr/>
          <a:lstStyle/>
          <a:p>
            <a:endParaRPr lang="it-IT">
              <a:solidFill>
                <a:prstClr val="black">
                  <a:tint val="75000"/>
                </a:prstClr>
              </a:solidFill>
            </a:endParaRPr>
          </a:p>
        </p:txBody>
      </p:sp>
      <p:sp>
        <p:nvSpPr>
          <p:cNvPr id="5" name="Segnaposto numero diapositiva 4"/>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888298721"/>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3" name="Segnaposto piè di pagina 2"/>
          <p:cNvSpPr>
            <a:spLocks noGrp="1"/>
          </p:cNvSpPr>
          <p:nvPr>
            <p:ph type="ftr" sz="quarter" idx="11"/>
          </p:nvPr>
        </p:nvSpPr>
        <p:spPr/>
        <p:txBody>
          <a:bodyPr/>
          <a:lstStyle/>
          <a:p>
            <a:endParaRPr lang="it-IT">
              <a:solidFill>
                <a:prstClr val="black">
                  <a:tint val="75000"/>
                </a:prstClr>
              </a:solidFill>
            </a:endParaRPr>
          </a:p>
        </p:txBody>
      </p:sp>
      <p:sp>
        <p:nvSpPr>
          <p:cNvPr id="4" name="Segnaposto numero diapositiva 3"/>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405462433"/>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168022755"/>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629778038"/>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419504972"/>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447143410"/>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Line 2"/>
          <p:cNvSpPr>
            <a:spLocks noChangeShapeType="1"/>
          </p:cNvSpPr>
          <p:nvPr/>
        </p:nvSpPr>
        <p:spPr bwMode="auto">
          <a:xfrm>
            <a:off x="0" y="1708150"/>
            <a:ext cx="9147175" cy="0"/>
          </a:xfrm>
          <a:prstGeom prst="line">
            <a:avLst/>
          </a:prstGeom>
          <a:noFill/>
          <a:ln w="12700" cap="sq">
            <a:solidFill>
              <a:schemeClr val="bg2"/>
            </a:solidFill>
            <a:round/>
            <a:headEnd type="none" w="sm" len="sm"/>
            <a:tailEnd type="none" w="sm" len="sm"/>
          </a:ln>
          <a:effectLst/>
        </p:spPr>
        <p:txBody>
          <a:bodyPr/>
          <a:lstStyle/>
          <a:p>
            <a:pPr fontAlgn="base">
              <a:spcBef>
                <a:spcPct val="0"/>
              </a:spcBef>
              <a:spcAft>
                <a:spcPct val="0"/>
              </a:spcAft>
              <a:defRPr/>
            </a:pPr>
            <a:endParaRPr kumimoji="1" lang="en-US" sz="2400" b="1">
              <a:solidFill>
                <a:srgbClr val="FFFFFF"/>
              </a:solidFill>
            </a:endParaRPr>
          </a:p>
        </p:txBody>
      </p:sp>
      <p:sp>
        <p:nvSpPr>
          <p:cNvPr id="5" name="Arc 3"/>
          <p:cNvSpPr>
            <a:spLocks/>
          </p:cNvSpPr>
          <p:nvPr/>
        </p:nvSpPr>
        <p:spPr bwMode="auto">
          <a:xfrm>
            <a:off x="0" y="842963"/>
            <a:ext cx="2897188" cy="6015037"/>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gradFill rotWithShape="0">
            <a:gsLst>
              <a:gs pos="0">
                <a:schemeClr val="bg1"/>
              </a:gs>
              <a:gs pos="100000">
                <a:schemeClr val="accent2"/>
              </a:gs>
            </a:gsLst>
            <a:lin ang="5400000" scaled="1"/>
          </a:gradFill>
          <a:ln w="9525">
            <a:noFill/>
            <a:round/>
            <a:headEnd type="none" w="sm" len="sm"/>
            <a:tailEnd type="none" w="sm" len="sm"/>
          </a:ln>
          <a:effectLst/>
        </p:spPr>
        <p:txBody>
          <a:bodyPr/>
          <a:lstStyle/>
          <a:p>
            <a:pPr fontAlgn="base">
              <a:spcBef>
                <a:spcPct val="0"/>
              </a:spcBef>
              <a:spcAft>
                <a:spcPct val="0"/>
              </a:spcAft>
              <a:defRPr/>
            </a:pPr>
            <a:endParaRPr kumimoji="1" lang="en-CA" sz="2400">
              <a:solidFill>
                <a:srgbClr val="FFFFFF"/>
              </a:solidFill>
              <a:latin typeface="Times New Roman" pitchFamily="18" charset="0"/>
            </a:endParaRPr>
          </a:p>
        </p:txBody>
      </p:sp>
      <p:sp>
        <p:nvSpPr>
          <p:cNvPr id="3076" name="Rectangle 4"/>
          <p:cNvSpPr>
            <a:spLocks noGrp="1" noChangeArrowheads="1"/>
          </p:cNvSpPr>
          <p:nvPr>
            <p:ph type="ctrTitle" sz="quarter"/>
          </p:nvPr>
        </p:nvSpPr>
        <p:spPr>
          <a:xfrm>
            <a:off x="2743200" y="427038"/>
            <a:ext cx="6399213" cy="1524000"/>
          </a:xfrm>
        </p:spPr>
        <p:txBody>
          <a:bodyPr anchor="b"/>
          <a:lstStyle>
            <a:lvl1pPr>
              <a:lnSpc>
                <a:spcPct val="80000"/>
              </a:lnSpc>
              <a:defRPr sz="6600"/>
            </a:lvl1pPr>
          </a:lstStyle>
          <a:p>
            <a:r>
              <a:rPr lang="en-US"/>
              <a:t>Click to edit Master title style</a:t>
            </a:r>
          </a:p>
        </p:txBody>
      </p:sp>
      <p:sp>
        <p:nvSpPr>
          <p:cNvPr id="3077" name="Rectangle 5"/>
          <p:cNvSpPr>
            <a:spLocks noGrp="1" noChangeArrowheads="1"/>
          </p:cNvSpPr>
          <p:nvPr>
            <p:ph type="subTitle" sz="quarter" idx="1"/>
          </p:nvPr>
        </p:nvSpPr>
        <p:spPr>
          <a:xfrm>
            <a:off x="4191000" y="1828800"/>
            <a:ext cx="4572000" cy="1752600"/>
          </a:xfrm>
        </p:spPr>
        <p:txBody>
          <a:bodyPr/>
          <a:lstStyle>
            <a:lvl1pPr marL="0" indent="0">
              <a:buFont typeface="Wingdings" pitchFamily="2" charset="2"/>
              <a:buNone/>
              <a:defRPr sz="2400"/>
            </a:lvl1pPr>
          </a:lstStyle>
          <a:p>
            <a:r>
              <a:rPr lang="en-US"/>
              <a:t>Click to edit Master subtitle style</a:t>
            </a:r>
          </a:p>
        </p:txBody>
      </p:sp>
      <p:sp>
        <p:nvSpPr>
          <p:cNvPr id="6" name="Rectangle 6"/>
          <p:cNvSpPr>
            <a:spLocks noGrp="1" noChangeArrowheads="1"/>
          </p:cNvSpPr>
          <p:nvPr>
            <p:ph type="dt" sz="quarter" idx="10"/>
          </p:nvPr>
        </p:nvSpPr>
        <p:spPr/>
        <p:txBody>
          <a:bodyPr/>
          <a:lstStyle>
            <a:lvl1pPr>
              <a:defRPr/>
            </a:lvl1pPr>
          </a:lstStyle>
          <a:p>
            <a:pPr>
              <a:defRPr/>
            </a:pPr>
            <a:fld id="{ED07445D-7EFD-4836-89F9-EBE5B0EA726C}" type="datetime1">
              <a:rPr lang="en-US">
                <a:solidFill>
                  <a:srgbClr val="FFFFFF"/>
                </a:solidFill>
              </a:rPr>
              <a:pPr>
                <a:defRPr/>
              </a:pPr>
              <a:t>4/7/2017</a:t>
            </a:fld>
            <a:endParaRPr lang="en-US">
              <a:solidFill>
                <a:srgbClr val="FFFFFF"/>
              </a:solidFill>
            </a:endParaRPr>
          </a:p>
        </p:txBody>
      </p:sp>
      <p:sp>
        <p:nvSpPr>
          <p:cNvPr id="7" name="Rectangle 7"/>
          <p:cNvSpPr>
            <a:spLocks noGrp="1" noChangeArrowheads="1"/>
          </p:cNvSpPr>
          <p:nvPr>
            <p:ph type="ftr" sz="quarter" idx="11"/>
          </p:nvPr>
        </p:nvSpPr>
        <p:spPr/>
        <p:txBody>
          <a:bodyPr/>
          <a:lstStyle>
            <a:lvl1pPr>
              <a:defRPr/>
            </a:lvl1pPr>
          </a:lstStyle>
          <a:p>
            <a:pPr>
              <a:defRPr/>
            </a:pPr>
            <a:endParaRPr lang="en-US">
              <a:solidFill>
                <a:srgbClr val="FFFFFF"/>
              </a:solidFill>
            </a:endParaRPr>
          </a:p>
        </p:txBody>
      </p:sp>
      <p:sp>
        <p:nvSpPr>
          <p:cNvPr id="8" name="Rectangle 8"/>
          <p:cNvSpPr>
            <a:spLocks noGrp="1" noChangeArrowheads="1"/>
          </p:cNvSpPr>
          <p:nvPr>
            <p:ph type="sldNum" sz="quarter" idx="12"/>
          </p:nvPr>
        </p:nvSpPr>
        <p:spPr/>
        <p:txBody>
          <a:bodyPr/>
          <a:lstStyle>
            <a:lvl1pPr>
              <a:defRPr/>
            </a:lvl1pPr>
          </a:lstStyle>
          <a:p>
            <a:pPr>
              <a:defRPr/>
            </a:pPr>
            <a:fld id="{F04D159D-2813-416E-A612-F57CF6C16E55}" type="slidenum">
              <a:rPr lang="en-US">
                <a:solidFill>
                  <a:srgbClr val="FFFFFF"/>
                </a:solidFill>
              </a:rPr>
              <a:pPr>
                <a:defRPr/>
              </a:pPr>
              <a:t>‹N›</a:t>
            </a:fld>
            <a:endParaRPr lang="en-US">
              <a:solidFill>
                <a:srgbClr val="FFFFFF"/>
              </a:solidFill>
            </a:endParaRPr>
          </a:p>
        </p:txBody>
      </p:sp>
    </p:spTree>
    <p:extLst>
      <p:ext uri="{BB962C8B-B14F-4D97-AF65-F5344CB8AC3E}">
        <p14:creationId xmlns:p14="http://schemas.microsoft.com/office/powerpoint/2010/main" val="4099034"/>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dt" sz="half" idx="10"/>
          </p:nvPr>
        </p:nvSpPr>
        <p:spPr>
          <a:ln/>
        </p:spPr>
        <p:txBody>
          <a:bodyPr/>
          <a:lstStyle>
            <a:lvl1pPr>
              <a:defRPr/>
            </a:lvl1pPr>
          </a:lstStyle>
          <a:p>
            <a:pPr>
              <a:defRPr/>
            </a:pPr>
            <a:fld id="{2BDAFD10-C508-4A55-ACB2-7243E2F0D52E}" type="datetime1">
              <a:rPr lang="en-US">
                <a:solidFill>
                  <a:srgbClr val="FFFFFF"/>
                </a:solidFill>
              </a:rPr>
              <a:pPr>
                <a:defRPr/>
              </a:pPr>
              <a:t>4/7/2017</a:t>
            </a:fld>
            <a:endParaRPr lang="en-US">
              <a:solidFill>
                <a:srgbClr val="FFFFFF"/>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946D6DFB-085C-4030-B41D-C956E7A58324}" type="slidenum">
              <a:rPr lang="en-US">
                <a:solidFill>
                  <a:srgbClr val="FFFFFF"/>
                </a:solidFill>
              </a:rPr>
              <a:pPr>
                <a:defRPr/>
              </a:pPr>
              <a:t>‹N›</a:t>
            </a:fld>
            <a:endParaRPr lang="en-US">
              <a:solidFill>
                <a:srgbClr val="FFFFFF"/>
              </a:solidFill>
            </a:endParaRPr>
          </a:p>
        </p:txBody>
      </p:sp>
    </p:spTree>
    <p:extLst>
      <p:ext uri="{BB962C8B-B14F-4D97-AF65-F5344CB8AC3E}">
        <p14:creationId xmlns:p14="http://schemas.microsoft.com/office/powerpoint/2010/main" val="4006241704"/>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fld id="{4EFD9B1D-A91E-483C-8133-0EB9819C8896}" type="datetime1">
              <a:rPr lang="en-US">
                <a:solidFill>
                  <a:srgbClr val="FFFFFF"/>
                </a:solidFill>
              </a:rPr>
              <a:pPr>
                <a:defRPr/>
              </a:pPr>
              <a:t>4/7/2017</a:t>
            </a:fld>
            <a:endParaRPr lang="en-US">
              <a:solidFill>
                <a:srgbClr val="FFFFFF"/>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F4CD78C8-985E-4369-A970-C3A3319E65FA}" type="slidenum">
              <a:rPr lang="en-US">
                <a:solidFill>
                  <a:srgbClr val="FFFFFF"/>
                </a:solidFill>
              </a:rPr>
              <a:pPr>
                <a:defRPr/>
              </a:pPr>
              <a:t>‹N›</a:t>
            </a:fld>
            <a:endParaRPr lang="en-US">
              <a:solidFill>
                <a:srgbClr val="FFFFFF"/>
              </a:solidFill>
            </a:endParaRPr>
          </a:p>
        </p:txBody>
      </p:sp>
    </p:spTree>
    <p:extLst>
      <p:ext uri="{BB962C8B-B14F-4D97-AF65-F5344CB8AC3E}">
        <p14:creationId xmlns:p14="http://schemas.microsoft.com/office/powerpoint/2010/main" val="511610696"/>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819400" y="1981200"/>
            <a:ext cx="2971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43600" y="1981200"/>
            <a:ext cx="2971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dt" sz="half" idx="10"/>
          </p:nvPr>
        </p:nvSpPr>
        <p:spPr>
          <a:ln/>
        </p:spPr>
        <p:txBody>
          <a:bodyPr/>
          <a:lstStyle>
            <a:lvl1pPr>
              <a:defRPr/>
            </a:lvl1pPr>
          </a:lstStyle>
          <a:p>
            <a:pPr>
              <a:defRPr/>
            </a:pPr>
            <a:fld id="{B956A3DD-05E8-460D-B7E7-B74B0F6B2C39}" type="datetime1">
              <a:rPr lang="en-US">
                <a:solidFill>
                  <a:srgbClr val="FFFFFF"/>
                </a:solidFill>
              </a:rPr>
              <a:pPr>
                <a:defRPr/>
              </a:pPr>
              <a:t>4/7/2017</a:t>
            </a:fld>
            <a:endParaRPr lang="en-US">
              <a:solidFill>
                <a:srgbClr val="FFFFFF"/>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AA613785-3228-49C3-95E9-0818BCAC1C52}" type="slidenum">
              <a:rPr lang="en-US">
                <a:solidFill>
                  <a:srgbClr val="FFFFFF"/>
                </a:solidFill>
              </a:rPr>
              <a:pPr>
                <a:defRPr/>
              </a:pPr>
              <a:t>‹N›</a:t>
            </a:fld>
            <a:endParaRPr lang="en-US">
              <a:solidFill>
                <a:srgbClr val="FFFFFF"/>
              </a:solidFill>
            </a:endParaRPr>
          </a:p>
        </p:txBody>
      </p:sp>
    </p:spTree>
    <p:extLst>
      <p:ext uri="{BB962C8B-B14F-4D97-AF65-F5344CB8AC3E}">
        <p14:creationId xmlns:p14="http://schemas.microsoft.com/office/powerpoint/2010/main" val="2240976652"/>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dt" sz="half" idx="10"/>
          </p:nvPr>
        </p:nvSpPr>
        <p:spPr>
          <a:ln/>
        </p:spPr>
        <p:txBody>
          <a:bodyPr/>
          <a:lstStyle>
            <a:lvl1pPr>
              <a:defRPr/>
            </a:lvl1pPr>
          </a:lstStyle>
          <a:p>
            <a:pPr>
              <a:defRPr/>
            </a:pPr>
            <a:fld id="{BD03555F-3C8D-4588-98EC-28C309D6A1B9}" type="datetime1">
              <a:rPr lang="en-US">
                <a:solidFill>
                  <a:srgbClr val="FFFFFF"/>
                </a:solidFill>
              </a:rPr>
              <a:pPr>
                <a:defRPr/>
              </a:pPr>
              <a:t>4/7/2017</a:t>
            </a:fld>
            <a:endParaRPr lang="en-US">
              <a:solidFill>
                <a:srgbClr val="FFFFFF"/>
              </a:solidFill>
            </a:endParaRPr>
          </a:p>
        </p:txBody>
      </p:sp>
      <p:sp>
        <p:nvSpPr>
          <p:cNvPr id="8" name="Rectangle 6"/>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7"/>
          <p:cNvSpPr>
            <a:spLocks noGrp="1" noChangeArrowheads="1"/>
          </p:cNvSpPr>
          <p:nvPr>
            <p:ph type="sldNum" sz="quarter" idx="12"/>
          </p:nvPr>
        </p:nvSpPr>
        <p:spPr>
          <a:ln/>
        </p:spPr>
        <p:txBody>
          <a:bodyPr/>
          <a:lstStyle>
            <a:lvl1pPr>
              <a:defRPr/>
            </a:lvl1pPr>
          </a:lstStyle>
          <a:p>
            <a:pPr>
              <a:defRPr/>
            </a:pPr>
            <a:fld id="{CEB7F735-FB0B-421D-AF06-FEA7E6134081}" type="slidenum">
              <a:rPr lang="en-US">
                <a:solidFill>
                  <a:srgbClr val="FFFFFF"/>
                </a:solidFill>
              </a:rPr>
              <a:pPr>
                <a:defRPr/>
              </a:pPr>
              <a:t>‹N›</a:t>
            </a:fld>
            <a:endParaRPr lang="en-US">
              <a:solidFill>
                <a:srgbClr val="FFFFFF"/>
              </a:solidFill>
            </a:endParaRPr>
          </a:p>
        </p:txBody>
      </p:sp>
    </p:spTree>
    <p:extLst>
      <p:ext uri="{BB962C8B-B14F-4D97-AF65-F5344CB8AC3E}">
        <p14:creationId xmlns:p14="http://schemas.microsoft.com/office/powerpoint/2010/main" val="2136630453"/>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dt" sz="half" idx="10"/>
          </p:nvPr>
        </p:nvSpPr>
        <p:spPr>
          <a:ln/>
        </p:spPr>
        <p:txBody>
          <a:bodyPr/>
          <a:lstStyle>
            <a:lvl1pPr>
              <a:defRPr/>
            </a:lvl1pPr>
          </a:lstStyle>
          <a:p>
            <a:pPr>
              <a:defRPr/>
            </a:pPr>
            <a:fld id="{98B1DA70-B901-4A26-8A3F-5C6DBC10F493}" type="datetime1">
              <a:rPr lang="en-US">
                <a:solidFill>
                  <a:srgbClr val="FFFFFF"/>
                </a:solidFill>
              </a:rPr>
              <a:pPr>
                <a:defRPr/>
              </a:pPr>
              <a:t>4/7/2017</a:t>
            </a:fld>
            <a:endParaRPr lang="en-US">
              <a:solidFill>
                <a:srgbClr val="FFFFFF"/>
              </a:solidFill>
            </a:endParaRPr>
          </a:p>
        </p:txBody>
      </p:sp>
      <p:sp>
        <p:nvSpPr>
          <p:cNvPr id="4" name="Rectangle 6"/>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7"/>
          <p:cNvSpPr>
            <a:spLocks noGrp="1" noChangeArrowheads="1"/>
          </p:cNvSpPr>
          <p:nvPr>
            <p:ph type="sldNum" sz="quarter" idx="12"/>
          </p:nvPr>
        </p:nvSpPr>
        <p:spPr>
          <a:ln/>
        </p:spPr>
        <p:txBody>
          <a:bodyPr/>
          <a:lstStyle>
            <a:lvl1pPr>
              <a:defRPr/>
            </a:lvl1pPr>
          </a:lstStyle>
          <a:p>
            <a:pPr>
              <a:defRPr/>
            </a:pPr>
            <a:fld id="{D646E77B-B781-4ECE-B04F-807A6428200D}" type="slidenum">
              <a:rPr lang="en-US">
                <a:solidFill>
                  <a:srgbClr val="FFFFFF"/>
                </a:solidFill>
              </a:rPr>
              <a:pPr>
                <a:defRPr/>
              </a:pPr>
              <a:t>‹N›</a:t>
            </a:fld>
            <a:endParaRPr lang="en-US">
              <a:solidFill>
                <a:srgbClr val="FFFFFF"/>
              </a:solidFill>
            </a:endParaRPr>
          </a:p>
        </p:txBody>
      </p:sp>
    </p:spTree>
    <p:extLst>
      <p:ext uri="{BB962C8B-B14F-4D97-AF65-F5344CB8AC3E}">
        <p14:creationId xmlns:p14="http://schemas.microsoft.com/office/powerpoint/2010/main" val="1656324957"/>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fld id="{DB0A4841-A287-44B6-8ED0-D043474622E4}" type="datetime1">
              <a:rPr lang="en-US">
                <a:solidFill>
                  <a:srgbClr val="FFFFFF"/>
                </a:solidFill>
              </a:rPr>
              <a:pPr>
                <a:defRPr/>
              </a:pPr>
              <a:t>4/7/2017</a:t>
            </a:fld>
            <a:endParaRPr lang="en-US">
              <a:solidFill>
                <a:srgbClr val="FFFFFF"/>
              </a:solidFill>
            </a:endParaRPr>
          </a:p>
        </p:txBody>
      </p:sp>
      <p:sp>
        <p:nvSpPr>
          <p:cNvPr id="3" name="Rectangle 6"/>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7"/>
          <p:cNvSpPr>
            <a:spLocks noGrp="1" noChangeArrowheads="1"/>
          </p:cNvSpPr>
          <p:nvPr>
            <p:ph type="sldNum" sz="quarter" idx="12"/>
          </p:nvPr>
        </p:nvSpPr>
        <p:spPr>
          <a:ln/>
        </p:spPr>
        <p:txBody>
          <a:bodyPr/>
          <a:lstStyle>
            <a:lvl1pPr>
              <a:defRPr/>
            </a:lvl1pPr>
          </a:lstStyle>
          <a:p>
            <a:pPr>
              <a:defRPr/>
            </a:pPr>
            <a:fld id="{5EC38334-855F-45D2-BCA7-AF73A67AB502}" type="slidenum">
              <a:rPr lang="en-US">
                <a:solidFill>
                  <a:srgbClr val="FFFFFF"/>
                </a:solidFill>
              </a:rPr>
              <a:pPr>
                <a:defRPr/>
              </a:pPr>
              <a:t>‹N›</a:t>
            </a:fld>
            <a:endParaRPr lang="en-US">
              <a:solidFill>
                <a:srgbClr val="FFFFFF"/>
              </a:solidFill>
            </a:endParaRPr>
          </a:p>
        </p:txBody>
      </p:sp>
    </p:spTree>
    <p:extLst>
      <p:ext uri="{BB962C8B-B14F-4D97-AF65-F5344CB8AC3E}">
        <p14:creationId xmlns:p14="http://schemas.microsoft.com/office/powerpoint/2010/main" val="4105675682"/>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fld id="{CB19F2C2-64FB-497D-8527-C72AF8938292}" type="datetime1">
              <a:rPr lang="en-US">
                <a:solidFill>
                  <a:srgbClr val="FFFFFF"/>
                </a:solidFill>
              </a:rPr>
              <a:pPr>
                <a:defRPr/>
              </a:pPr>
              <a:t>4/7/2017</a:t>
            </a:fld>
            <a:endParaRPr lang="en-US">
              <a:solidFill>
                <a:srgbClr val="FFFFFF"/>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2CFA3BF0-FFBD-462A-994C-CACAE7A80BDE}" type="slidenum">
              <a:rPr lang="en-US">
                <a:solidFill>
                  <a:srgbClr val="FFFFFF"/>
                </a:solidFill>
              </a:rPr>
              <a:pPr>
                <a:defRPr/>
              </a:pPr>
              <a:t>‹N›</a:t>
            </a:fld>
            <a:endParaRPr lang="en-US">
              <a:solidFill>
                <a:srgbClr val="FFFFFF"/>
              </a:solidFill>
            </a:endParaRPr>
          </a:p>
        </p:txBody>
      </p:sp>
    </p:spTree>
    <p:extLst>
      <p:ext uri="{BB962C8B-B14F-4D97-AF65-F5344CB8AC3E}">
        <p14:creationId xmlns:p14="http://schemas.microsoft.com/office/powerpoint/2010/main" val="3269675637"/>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fld id="{60C1490C-7FC4-46FE-86FA-ACBE24DF42AF}" type="datetime1">
              <a:rPr lang="en-US">
                <a:solidFill>
                  <a:srgbClr val="FFFFFF"/>
                </a:solidFill>
              </a:rPr>
              <a:pPr>
                <a:defRPr/>
              </a:pPr>
              <a:t>4/7/2017</a:t>
            </a:fld>
            <a:endParaRPr lang="en-US">
              <a:solidFill>
                <a:srgbClr val="FFFFFF"/>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BDDDAEE2-017A-428E-8DE9-F813FA85326B}" type="slidenum">
              <a:rPr lang="en-US">
                <a:solidFill>
                  <a:srgbClr val="FFFFFF"/>
                </a:solidFill>
              </a:rPr>
              <a:pPr>
                <a:defRPr/>
              </a:pPr>
              <a:t>‹N›</a:t>
            </a:fld>
            <a:endParaRPr lang="en-US">
              <a:solidFill>
                <a:srgbClr val="FFFFFF"/>
              </a:solidFill>
            </a:endParaRPr>
          </a:p>
        </p:txBody>
      </p:sp>
    </p:spTree>
    <p:extLst>
      <p:ext uri="{BB962C8B-B14F-4D97-AF65-F5344CB8AC3E}">
        <p14:creationId xmlns:p14="http://schemas.microsoft.com/office/powerpoint/2010/main" val="3545028997"/>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dt" sz="half" idx="10"/>
          </p:nvPr>
        </p:nvSpPr>
        <p:spPr>
          <a:ln/>
        </p:spPr>
        <p:txBody>
          <a:bodyPr/>
          <a:lstStyle>
            <a:lvl1pPr>
              <a:defRPr/>
            </a:lvl1pPr>
          </a:lstStyle>
          <a:p>
            <a:pPr>
              <a:defRPr/>
            </a:pPr>
            <a:fld id="{F7CD6F09-F2BD-46D6-8E2E-363907953C4F}" type="datetime1">
              <a:rPr lang="en-US">
                <a:solidFill>
                  <a:srgbClr val="FFFFFF"/>
                </a:solidFill>
              </a:rPr>
              <a:pPr>
                <a:defRPr/>
              </a:pPr>
              <a:t>4/7/2017</a:t>
            </a:fld>
            <a:endParaRPr lang="en-US">
              <a:solidFill>
                <a:srgbClr val="FFFFFF"/>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CBB7D4CB-9567-4DA4-A051-79DE0AB00D97}" type="slidenum">
              <a:rPr lang="en-US">
                <a:solidFill>
                  <a:srgbClr val="FFFFFF"/>
                </a:solidFill>
              </a:rPr>
              <a:pPr>
                <a:defRPr/>
              </a:pPr>
              <a:t>‹N›</a:t>
            </a:fld>
            <a:endParaRPr lang="en-US">
              <a:solidFill>
                <a:srgbClr val="FFFFFF"/>
              </a:solidFill>
            </a:endParaRPr>
          </a:p>
        </p:txBody>
      </p:sp>
    </p:spTree>
    <p:extLst>
      <p:ext uri="{BB962C8B-B14F-4D97-AF65-F5344CB8AC3E}">
        <p14:creationId xmlns:p14="http://schemas.microsoft.com/office/powerpoint/2010/main" val="2939739508"/>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91400" y="609600"/>
            <a:ext cx="15240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819400" y="609600"/>
            <a:ext cx="44196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dt" sz="half" idx="10"/>
          </p:nvPr>
        </p:nvSpPr>
        <p:spPr>
          <a:ln/>
        </p:spPr>
        <p:txBody>
          <a:bodyPr/>
          <a:lstStyle>
            <a:lvl1pPr>
              <a:defRPr/>
            </a:lvl1pPr>
          </a:lstStyle>
          <a:p>
            <a:pPr>
              <a:defRPr/>
            </a:pPr>
            <a:fld id="{6454F101-036A-45FC-8566-645FDD82797A}" type="datetime1">
              <a:rPr lang="en-US">
                <a:solidFill>
                  <a:srgbClr val="FFFFFF"/>
                </a:solidFill>
              </a:rPr>
              <a:pPr>
                <a:defRPr/>
              </a:pPr>
              <a:t>4/7/2017</a:t>
            </a:fld>
            <a:endParaRPr lang="en-US">
              <a:solidFill>
                <a:srgbClr val="FFFFFF"/>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79EB4AEC-A7EC-4C9F-B858-1B232149DB2E}" type="slidenum">
              <a:rPr lang="en-US">
                <a:solidFill>
                  <a:srgbClr val="FFFFFF"/>
                </a:solidFill>
              </a:rPr>
              <a:pPr>
                <a:defRPr/>
              </a:pPr>
              <a:t>‹N›</a:t>
            </a:fld>
            <a:endParaRPr lang="en-US">
              <a:solidFill>
                <a:srgbClr val="FFFFFF"/>
              </a:solidFill>
            </a:endParaRPr>
          </a:p>
        </p:txBody>
      </p:sp>
    </p:spTree>
    <p:extLst>
      <p:ext uri="{BB962C8B-B14F-4D97-AF65-F5344CB8AC3E}">
        <p14:creationId xmlns:p14="http://schemas.microsoft.com/office/powerpoint/2010/main" val="1956824823"/>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stile</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CA0230BC-A49C-F04D-92A3-4608BFAAD0C6}"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0C7CE0E1-AD8E-8045-8045-C1F4DC646704}"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965026921"/>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idx="1"/>
          </p:nvPr>
        </p:nvSpPr>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CA0230BC-A49C-F04D-92A3-4608BFAAD0C6}"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0C7CE0E1-AD8E-8045-8045-C1F4DC646704}"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640088113"/>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stile</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gli stili del testo dello schema</a:t>
            </a:r>
          </a:p>
        </p:txBody>
      </p:sp>
      <p:sp>
        <p:nvSpPr>
          <p:cNvPr id="4" name="Segnaposto data 3"/>
          <p:cNvSpPr>
            <a:spLocks noGrp="1"/>
          </p:cNvSpPr>
          <p:nvPr>
            <p:ph type="dt" sz="half" idx="10"/>
          </p:nvPr>
        </p:nvSpPr>
        <p:spPr/>
        <p:txBody>
          <a:bodyPr/>
          <a:lstStyle/>
          <a:p>
            <a:fld id="{CA0230BC-A49C-F04D-92A3-4608BFAAD0C6}"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0C7CE0E1-AD8E-8045-8045-C1F4DC646704}"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117974488"/>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CA0230BC-A49C-F04D-92A3-4608BFAAD0C6}" type="datetimeFigureOut">
              <a:rPr lang="it-IT" smtClean="0">
                <a:solidFill>
                  <a:prstClr val="black">
                    <a:tint val="75000"/>
                  </a:prstClr>
                </a:solidFill>
              </a:rPr>
              <a:pPr/>
              <a:t>07/04/2017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0C7CE0E1-AD8E-8045-8045-C1F4DC646704}"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103455195"/>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stile</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CA0230BC-A49C-F04D-92A3-4608BFAAD0C6}" type="datetimeFigureOut">
              <a:rPr lang="it-IT" smtClean="0">
                <a:solidFill>
                  <a:prstClr val="black">
                    <a:tint val="75000"/>
                  </a:prstClr>
                </a:solidFill>
              </a:rPr>
              <a:pPr/>
              <a:t>07/04/2017</a:t>
            </a:fld>
            <a:endParaRPr lang="it-IT">
              <a:solidFill>
                <a:prstClr val="black">
                  <a:tint val="75000"/>
                </a:prstClr>
              </a:solidFill>
            </a:endParaRPr>
          </a:p>
        </p:txBody>
      </p:sp>
      <p:sp>
        <p:nvSpPr>
          <p:cNvPr id="8" name="Segnaposto piè di pagina 7"/>
          <p:cNvSpPr>
            <a:spLocks noGrp="1"/>
          </p:cNvSpPr>
          <p:nvPr>
            <p:ph type="ftr" sz="quarter" idx="11"/>
          </p:nvPr>
        </p:nvSpPr>
        <p:spPr/>
        <p:txBody>
          <a:bodyPr/>
          <a:lstStyle/>
          <a:p>
            <a:endParaRPr lang="it-IT">
              <a:solidFill>
                <a:prstClr val="black">
                  <a:tint val="75000"/>
                </a:prstClr>
              </a:solidFill>
            </a:endParaRPr>
          </a:p>
        </p:txBody>
      </p:sp>
      <p:sp>
        <p:nvSpPr>
          <p:cNvPr id="9" name="Segnaposto numero diapositiva 8"/>
          <p:cNvSpPr>
            <a:spLocks noGrp="1"/>
          </p:cNvSpPr>
          <p:nvPr>
            <p:ph type="sldNum" sz="quarter" idx="12"/>
          </p:nvPr>
        </p:nvSpPr>
        <p:spPr/>
        <p:txBody>
          <a:bodyPr/>
          <a:lstStyle/>
          <a:p>
            <a:fld id="{0C7CE0E1-AD8E-8045-8045-C1F4DC646704}"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161112958"/>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data 2"/>
          <p:cNvSpPr>
            <a:spLocks noGrp="1"/>
          </p:cNvSpPr>
          <p:nvPr>
            <p:ph type="dt" sz="half" idx="10"/>
          </p:nvPr>
        </p:nvSpPr>
        <p:spPr/>
        <p:txBody>
          <a:bodyPr/>
          <a:lstStyle/>
          <a:p>
            <a:fld id="{CA0230BC-A49C-F04D-92A3-4608BFAAD0C6}" type="datetimeFigureOut">
              <a:rPr lang="it-IT" smtClean="0">
                <a:solidFill>
                  <a:prstClr val="black">
                    <a:tint val="75000"/>
                  </a:prstClr>
                </a:solidFill>
              </a:rPr>
              <a:pPr/>
              <a:t>07/04/2017</a:t>
            </a:fld>
            <a:endParaRPr lang="it-IT">
              <a:solidFill>
                <a:prstClr val="black">
                  <a:tint val="75000"/>
                </a:prstClr>
              </a:solidFill>
            </a:endParaRPr>
          </a:p>
        </p:txBody>
      </p:sp>
      <p:sp>
        <p:nvSpPr>
          <p:cNvPr id="4" name="Segnaposto piè di pagina 3"/>
          <p:cNvSpPr>
            <a:spLocks noGrp="1"/>
          </p:cNvSpPr>
          <p:nvPr>
            <p:ph type="ftr" sz="quarter" idx="11"/>
          </p:nvPr>
        </p:nvSpPr>
        <p:spPr/>
        <p:txBody>
          <a:bodyPr/>
          <a:lstStyle/>
          <a:p>
            <a:endParaRPr lang="it-IT">
              <a:solidFill>
                <a:prstClr val="black">
                  <a:tint val="75000"/>
                </a:prstClr>
              </a:solidFill>
            </a:endParaRPr>
          </a:p>
        </p:txBody>
      </p:sp>
      <p:sp>
        <p:nvSpPr>
          <p:cNvPr id="5" name="Segnaposto numero diapositiva 4"/>
          <p:cNvSpPr>
            <a:spLocks noGrp="1"/>
          </p:cNvSpPr>
          <p:nvPr>
            <p:ph type="sldNum" sz="quarter" idx="12"/>
          </p:nvPr>
        </p:nvSpPr>
        <p:spPr/>
        <p:txBody>
          <a:bodyPr/>
          <a:lstStyle/>
          <a:p>
            <a:fld id="{0C7CE0E1-AD8E-8045-8045-C1F4DC646704}"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076195319"/>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CA0230BC-A49C-F04D-92A3-4608BFAAD0C6}" type="datetimeFigureOut">
              <a:rPr lang="it-IT" smtClean="0">
                <a:solidFill>
                  <a:prstClr val="black">
                    <a:tint val="75000"/>
                  </a:prstClr>
                </a:solidFill>
              </a:rPr>
              <a:pPr/>
              <a:t>07/04/2017</a:t>
            </a:fld>
            <a:endParaRPr lang="it-IT">
              <a:solidFill>
                <a:prstClr val="black">
                  <a:tint val="75000"/>
                </a:prstClr>
              </a:solidFill>
            </a:endParaRPr>
          </a:p>
        </p:txBody>
      </p:sp>
      <p:sp>
        <p:nvSpPr>
          <p:cNvPr id="3" name="Segnaposto piè di pagina 2"/>
          <p:cNvSpPr>
            <a:spLocks noGrp="1"/>
          </p:cNvSpPr>
          <p:nvPr>
            <p:ph type="ftr" sz="quarter" idx="11"/>
          </p:nvPr>
        </p:nvSpPr>
        <p:spPr/>
        <p:txBody>
          <a:bodyPr/>
          <a:lstStyle/>
          <a:p>
            <a:endParaRPr lang="it-IT">
              <a:solidFill>
                <a:prstClr val="black">
                  <a:tint val="75000"/>
                </a:prstClr>
              </a:solidFill>
            </a:endParaRPr>
          </a:p>
        </p:txBody>
      </p:sp>
      <p:sp>
        <p:nvSpPr>
          <p:cNvPr id="4" name="Segnaposto numero diapositiva 3"/>
          <p:cNvSpPr>
            <a:spLocks noGrp="1"/>
          </p:cNvSpPr>
          <p:nvPr>
            <p:ph type="sldNum" sz="quarter" idx="12"/>
          </p:nvPr>
        </p:nvSpPr>
        <p:spPr/>
        <p:txBody>
          <a:bodyPr/>
          <a:lstStyle/>
          <a:p>
            <a:fld id="{0C7CE0E1-AD8E-8045-8045-C1F4DC646704}"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727624565"/>
      </p:ext>
    </p:extLst>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stile</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p>
            <a:fld id="{CA0230BC-A49C-F04D-92A3-4608BFAAD0C6}" type="datetimeFigureOut">
              <a:rPr lang="it-IT" smtClean="0">
                <a:solidFill>
                  <a:prstClr val="black">
                    <a:tint val="75000"/>
                  </a:prstClr>
                </a:solidFill>
              </a:rPr>
              <a:pPr/>
              <a:t>07/04/2017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0C7CE0E1-AD8E-8045-8045-C1F4DC646704}"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492706318"/>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stile</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p>
            <a:fld id="{CA0230BC-A49C-F04D-92A3-4608BFAAD0C6}" type="datetimeFigureOut">
              <a:rPr lang="it-IT" smtClean="0">
                <a:solidFill>
                  <a:prstClr val="black">
                    <a:tint val="75000"/>
                  </a:prstClr>
                </a:solidFill>
              </a:rPr>
              <a:pPr/>
              <a:t>07/04/2017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0C7CE0E1-AD8E-8045-8045-C1F4DC646704}"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4219609599"/>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CA0230BC-A49C-F04D-92A3-4608BFAAD0C6}"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0C7CE0E1-AD8E-8045-8045-C1F4DC646704}"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709518703"/>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stile</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CA0230BC-A49C-F04D-92A3-4608BFAAD0C6}"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0C7CE0E1-AD8E-8045-8045-C1F4DC646704}"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465196027"/>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C6C68940-CB73-4C31-B4C1-F52EF9390927}"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1E9C402B-23AE-4155-A2FF-D30C017027CB}" type="slidenum">
              <a:rPr lang="en-US"/>
              <a:pPr>
                <a:defRPr/>
              </a:pPr>
              <a:t>‹N›</a:t>
            </a:fld>
            <a:endParaRPr lang="en-US"/>
          </a:p>
        </p:txBody>
      </p:sp>
    </p:spTree>
    <p:extLst>
      <p:ext uri="{BB962C8B-B14F-4D97-AF65-F5344CB8AC3E}">
        <p14:creationId xmlns:p14="http://schemas.microsoft.com/office/powerpoint/2010/main" val="4016731740"/>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547A795E-9C69-4F6E-B372-3286728B47A9}"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69F2D544-A363-4351-95A4-3943D6FC0C79}" type="slidenum">
              <a:rPr lang="en-US"/>
              <a:pPr>
                <a:defRPr/>
              </a:pPr>
              <a:t>‹N›</a:t>
            </a:fld>
            <a:endParaRPr lang="en-US"/>
          </a:p>
        </p:txBody>
      </p:sp>
    </p:spTree>
    <p:extLst>
      <p:ext uri="{BB962C8B-B14F-4D97-AF65-F5344CB8AC3E}">
        <p14:creationId xmlns:p14="http://schemas.microsoft.com/office/powerpoint/2010/main" val="2696146853"/>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E6AB7439-2EE7-4E61-8A0D-3E8A4148098F}"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A3FCAB08-88BE-4395-978F-37F83FB23B2F}" type="slidenum">
              <a:rPr lang="en-US"/>
              <a:pPr>
                <a:defRPr/>
              </a:pPr>
              <a:t>‹N›</a:t>
            </a:fld>
            <a:endParaRPr lang="en-US"/>
          </a:p>
        </p:txBody>
      </p:sp>
    </p:spTree>
    <p:extLst>
      <p:ext uri="{BB962C8B-B14F-4D97-AF65-F5344CB8AC3E}">
        <p14:creationId xmlns:p14="http://schemas.microsoft.com/office/powerpoint/2010/main" val="495683780"/>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F4654D82-2CD7-4B8C-840B-36FC2EF27E36}" type="datetimeFigureOut">
              <a:rPr lang="en-US"/>
              <a:pPr>
                <a:defRPr/>
              </a:pPr>
              <a:t>4/7/2017</a:t>
            </a:fld>
            <a:endParaRPr lang="en-US"/>
          </a:p>
        </p:txBody>
      </p:sp>
      <p:sp>
        <p:nvSpPr>
          <p:cNvPr id="6" name="Footer Placeholder 5"/>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3FA84F21-C00C-440B-9759-DE14200EFFF1}" type="slidenum">
              <a:rPr lang="en-US"/>
              <a:pPr>
                <a:defRPr/>
              </a:pPr>
              <a:t>‹N›</a:t>
            </a:fld>
            <a:endParaRPr lang="en-US"/>
          </a:p>
        </p:txBody>
      </p:sp>
    </p:spTree>
    <p:extLst>
      <p:ext uri="{BB962C8B-B14F-4D97-AF65-F5344CB8AC3E}">
        <p14:creationId xmlns:p14="http://schemas.microsoft.com/office/powerpoint/2010/main" val="3583900559"/>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19B1F4D5-2E56-4EA3-87B3-BCDE23EFC951}" type="datetimeFigureOut">
              <a:rPr lang="en-US"/>
              <a:pPr>
                <a:defRPr/>
              </a:pPr>
              <a:t>4/7/2017</a:t>
            </a:fld>
            <a:endParaRPr lang="en-US"/>
          </a:p>
        </p:txBody>
      </p:sp>
      <p:sp>
        <p:nvSpPr>
          <p:cNvPr id="8" name="Footer Placeholder 7"/>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9" name="Slide Number Placeholder 8"/>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098374F7-1F0B-40A0-A1A7-6F1493418F9A}" type="slidenum">
              <a:rPr lang="en-US"/>
              <a:pPr>
                <a:defRPr/>
              </a:pPr>
              <a:t>‹N›</a:t>
            </a:fld>
            <a:endParaRPr lang="en-US"/>
          </a:p>
        </p:txBody>
      </p:sp>
    </p:spTree>
    <p:extLst>
      <p:ext uri="{BB962C8B-B14F-4D97-AF65-F5344CB8AC3E}">
        <p14:creationId xmlns:p14="http://schemas.microsoft.com/office/powerpoint/2010/main" val="2372228326"/>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84DEE699-8178-4615-A414-A548D9F1D838}" type="datetimeFigureOut">
              <a:rPr lang="en-US"/>
              <a:pPr>
                <a:defRPr/>
              </a:pPr>
              <a:t>4/7/2017</a:t>
            </a:fld>
            <a:endParaRPr lang="en-US"/>
          </a:p>
        </p:txBody>
      </p:sp>
      <p:sp>
        <p:nvSpPr>
          <p:cNvPr id="4" name="Footer Placeholder 3"/>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5" name="Slide Number Placeholder 4"/>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9A2578DD-9D2F-4592-AF22-2A6AB465C45E}" type="slidenum">
              <a:rPr lang="en-US"/>
              <a:pPr>
                <a:defRPr/>
              </a:pPr>
              <a:t>‹N›</a:t>
            </a:fld>
            <a:endParaRPr lang="en-US"/>
          </a:p>
        </p:txBody>
      </p:sp>
    </p:spTree>
    <p:extLst>
      <p:ext uri="{BB962C8B-B14F-4D97-AF65-F5344CB8AC3E}">
        <p14:creationId xmlns:p14="http://schemas.microsoft.com/office/powerpoint/2010/main" val="1364358371"/>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1F61B649-2E9F-400D-BA10-20B6D2159261}" type="datetimeFigureOut">
              <a:rPr lang="en-US"/>
              <a:pPr>
                <a:defRPr/>
              </a:pPr>
              <a:t>4/7/2017</a:t>
            </a:fld>
            <a:endParaRPr lang="en-US"/>
          </a:p>
        </p:txBody>
      </p:sp>
      <p:sp>
        <p:nvSpPr>
          <p:cNvPr id="3" name="Footer Placeholder 2"/>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4" name="Slide Number Placeholder 3"/>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024AD6E8-3D0D-4410-AA5A-809FCBC553DE}" type="slidenum">
              <a:rPr lang="en-US"/>
              <a:pPr>
                <a:defRPr/>
              </a:pPr>
              <a:t>‹N›</a:t>
            </a:fld>
            <a:endParaRPr lang="en-US"/>
          </a:p>
        </p:txBody>
      </p:sp>
    </p:spTree>
    <p:extLst>
      <p:ext uri="{BB962C8B-B14F-4D97-AF65-F5344CB8AC3E}">
        <p14:creationId xmlns:p14="http://schemas.microsoft.com/office/powerpoint/2010/main" val="319565086"/>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8949A506-CC82-41AB-AE88-A7969CDAFD36}" type="datetimeFigureOut">
              <a:rPr lang="en-US"/>
              <a:pPr>
                <a:defRPr/>
              </a:pPr>
              <a:t>4/7/2017</a:t>
            </a:fld>
            <a:endParaRPr lang="en-US"/>
          </a:p>
        </p:txBody>
      </p:sp>
      <p:sp>
        <p:nvSpPr>
          <p:cNvPr id="6" name="Footer Placeholder 5"/>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FF81B3CC-D5C2-407E-AA7D-BAEAA68D5E69}" type="slidenum">
              <a:rPr lang="en-US"/>
              <a:pPr>
                <a:defRPr/>
              </a:pPr>
              <a:t>‹N›</a:t>
            </a:fld>
            <a:endParaRPr lang="en-US"/>
          </a:p>
        </p:txBody>
      </p:sp>
    </p:spTree>
    <p:extLst>
      <p:ext uri="{BB962C8B-B14F-4D97-AF65-F5344CB8AC3E}">
        <p14:creationId xmlns:p14="http://schemas.microsoft.com/office/powerpoint/2010/main" val="1573527771"/>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D5015AC9-350C-409D-9E9C-7036897F6A5B}" type="datetimeFigureOut">
              <a:rPr lang="en-US"/>
              <a:pPr>
                <a:defRPr/>
              </a:pPr>
              <a:t>4/7/2017</a:t>
            </a:fld>
            <a:endParaRPr lang="en-US"/>
          </a:p>
        </p:txBody>
      </p:sp>
      <p:sp>
        <p:nvSpPr>
          <p:cNvPr id="6" name="Footer Placeholder 5"/>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A71CB26A-BB32-453E-8E31-CBEA38028D5F}" type="slidenum">
              <a:rPr lang="en-US"/>
              <a:pPr>
                <a:defRPr/>
              </a:pPr>
              <a:t>‹N›</a:t>
            </a:fld>
            <a:endParaRPr lang="en-US"/>
          </a:p>
        </p:txBody>
      </p:sp>
    </p:spTree>
    <p:extLst>
      <p:ext uri="{BB962C8B-B14F-4D97-AF65-F5344CB8AC3E}">
        <p14:creationId xmlns:p14="http://schemas.microsoft.com/office/powerpoint/2010/main" val="2692330646"/>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53C2C2EB-BAE4-401B-BD6E-04D21C0B05B1}"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43A22018-C00B-414D-B350-8CD18644E219}" type="slidenum">
              <a:rPr lang="en-US"/>
              <a:pPr>
                <a:defRPr/>
              </a:pPr>
              <a:t>‹N›</a:t>
            </a:fld>
            <a:endParaRPr lang="en-US"/>
          </a:p>
        </p:txBody>
      </p:sp>
    </p:spTree>
    <p:extLst>
      <p:ext uri="{BB962C8B-B14F-4D97-AF65-F5344CB8AC3E}">
        <p14:creationId xmlns:p14="http://schemas.microsoft.com/office/powerpoint/2010/main" val="298419251"/>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CE0F0B3E-A36D-46A4-B7F6-EB576D8E35CE}"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98A4D4EA-59ED-463C-9C87-5153FBBC151B}" type="slidenum">
              <a:rPr lang="en-US"/>
              <a:pPr>
                <a:defRPr/>
              </a:pPr>
              <a:t>‹N›</a:t>
            </a:fld>
            <a:endParaRPr lang="en-US"/>
          </a:p>
        </p:txBody>
      </p:sp>
    </p:spTree>
    <p:extLst>
      <p:ext uri="{BB962C8B-B14F-4D97-AF65-F5344CB8AC3E}">
        <p14:creationId xmlns:p14="http://schemas.microsoft.com/office/powerpoint/2010/main" val="1038609032"/>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lvl1pPr defTabSz="914400">
              <a:defRPr/>
            </a:lvl1pPr>
          </a:lstStyle>
          <a:p>
            <a:pPr>
              <a:defRPr/>
            </a:pPr>
            <a:fld id="{DE0534F2-D324-4470-8462-EA8ADAF1E855}"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a:defRPr/>
            </a:lvl1pPr>
          </a:lstStyle>
          <a:p>
            <a:pPr>
              <a:defRPr/>
            </a:pPr>
            <a:fld id="{6D8F323E-7E98-4FB1-9F6E-0FCC5E6B82B4}" type="slidenum">
              <a:rPr lang="en-US"/>
              <a:pPr>
                <a:defRPr/>
              </a:pPr>
              <a:t>‹N›</a:t>
            </a:fld>
            <a:endParaRPr lang="en-US"/>
          </a:p>
        </p:txBody>
      </p:sp>
    </p:spTree>
    <p:extLst>
      <p:ext uri="{BB962C8B-B14F-4D97-AF65-F5344CB8AC3E}">
        <p14:creationId xmlns:p14="http://schemas.microsoft.com/office/powerpoint/2010/main" val="2261142768"/>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defTabSz="914400">
              <a:defRPr/>
            </a:lvl1pPr>
          </a:lstStyle>
          <a:p>
            <a:pPr>
              <a:defRPr/>
            </a:pPr>
            <a:fld id="{4A6742DC-9A7D-4A2E-A631-D6039B9A7956}"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a:defRPr/>
            </a:lvl1pPr>
          </a:lstStyle>
          <a:p>
            <a:pPr>
              <a:defRPr/>
            </a:pPr>
            <a:fld id="{BCD7691E-3E47-42AB-9E15-9140438DE79F}" type="slidenum">
              <a:rPr lang="en-US"/>
              <a:pPr>
                <a:defRPr/>
              </a:pPr>
              <a:t>‹N›</a:t>
            </a:fld>
            <a:endParaRPr lang="en-US"/>
          </a:p>
        </p:txBody>
      </p:sp>
    </p:spTree>
    <p:extLst>
      <p:ext uri="{BB962C8B-B14F-4D97-AF65-F5344CB8AC3E}">
        <p14:creationId xmlns:p14="http://schemas.microsoft.com/office/powerpoint/2010/main" val="1934611596"/>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lvl1pPr defTabSz="914400">
              <a:defRPr/>
            </a:lvl1pPr>
          </a:lstStyle>
          <a:p>
            <a:pPr>
              <a:defRPr/>
            </a:pPr>
            <a:fld id="{DE786D80-7423-4F0D-AA5E-4DBE56800292}"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a:defRPr/>
            </a:lvl1pPr>
          </a:lstStyle>
          <a:p>
            <a:pPr>
              <a:defRPr/>
            </a:pPr>
            <a:fld id="{FB1D0A01-9C92-4613-A339-1AB3A5F1C6ED}" type="slidenum">
              <a:rPr lang="en-US"/>
              <a:pPr>
                <a:defRPr/>
              </a:pPr>
              <a:t>‹N›</a:t>
            </a:fld>
            <a:endParaRPr lang="en-US"/>
          </a:p>
        </p:txBody>
      </p:sp>
    </p:spTree>
    <p:extLst>
      <p:ext uri="{BB962C8B-B14F-4D97-AF65-F5344CB8AC3E}">
        <p14:creationId xmlns:p14="http://schemas.microsoft.com/office/powerpoint/2010/main" val="2087016513"/>
      </p:ext>
    </p:extLst>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lvl1pPr defTabSz="914400">
              <a:defRPr/>
            </a:lvl1pPr>
          </a:lstStyle>
          <a:p>
            <a:pPr>
              <a:defRPr/>
            </a:pPr>
            <a:fld id="{103AF3FE-DFD4-4F16-AA9B-19B6AFF8D632}" type="datetimeFigureOut">
              <a:rPr lang="en-US"/>
              <a:pPr>
                <a:defRPr/>
              </a:pPr>
              <a:t>4/7/2017</a:t>
            </a:fld>
            <a:endParaRPr lang="en-US"/>
          </a:p>
        </p:txBody>
      </p:sp>
      <p:sp>
        <p:nvSpPr>
          <p:cNvPr id="6" name="Footer Placeholder 5"/>
          <p:cNvSpPr>
            <a:spLocks noGrp="1"/>
          </p:cNvSpPr>
          <p:nvPr>
            <p:ph type="ftr" sz="quarter" idx="11"/>
          </p:nvPr>
        </p:nvSpPr>
        <p:spPr/>
        <p:txBody>
          <a:bodyPr/>
          <a:lstStyle>
            <a:lvl1pPr defTabSz="914400">
              <a:defRPr/>
            </a:lvl1pPr>
          </a:lstStyle>
          <a:p>
            <a:pPr>
              <a:defRPr/>
            </a:pPr>
            <a:endParaRPr lang="en-US"/>
          </a:p>
        </p:txBody>
      </p:sp>
      <p:sp>
        <p:nvSpPr>
          <p:cNvPr id="7" name="Slide Number Placeholder 6"/>
          <p:cNvSpPr>
            <a:spLocks noGrp="1"/>
          </p:cNvSpPr>
          <p:nvPr>
            <p:ph type="sldNum" sz="quarter" idx="12"/>
          </p:nvPr>
        </p:nvSpPr>
        <p:spPr/>
        <p:txBody>
          <a:bodyPr/>
          <a:lstStyle>
            <a:lvl1pPr defTabSz="914400">
              <a:defRPr/>
            </a:lvl1pPr>
          </a:lstStyle>
          <a:p>
            <a:pPr>
              <a:defRPr/>
            </a:pPr>
            <a:fld id="{D2C62267-5144-4C4E-9B99-0E9400CD64D2}" type="slidenum">
              <a:rPr lang="en-US"/>
              <a:pPr>
                <a:defRPr/>
              </a:pPr>
              <a:t>‹N›</a:t>
            </a:fld>
            <a:endParaRPr lang="en-US"/>
          </a:p>
        </p:txBody>
      </p:sp>
    </p:spTree>
    <p:extLst>
      <p:ext uri="{BB962C8B-B14F-4D97-AF65-F5344CB8AC3E}">
        <p14:creationId xmlns:p14="http://schemas.microsoft.com/office/powerpoint/2010/main" val="3974472527"/>
      </p:ext>
    </p:extLst>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lvl1pPr defTabSz="914400">
              <a:defRPr/>
            </a:lvl1pPr>
          </a:lstStyle>
          <a:p>
            <a:pPr>
              <a:defRPr/>
            </a:pPr>
            <a:fld id="{116BF22E-3E99-45DF-9FDC-AFCF9D0F8436}" type="datetimeFigureOut">
              <a:rPr lang="en-US"/>
              <a:pPr>
                <a:defRPr/>
              </a:pPr>
              <a:t>4/7/2017</a:t>
            </a:fld>
            <a:endParaRPr lang="en-US"/>
          </a:p>
        </p:txBody>
      </p:sp>
      <p:sp>
        <p:nvSpPr>
          <p:cNvPr id="8" name="Footer Placeholder 7"/>
          <p:cNvSpPr>
            <a:spLocks noGrp="1"/>
          </p:cNvSpPr>
          <p:nvPr>
            <p:ph type="ftr" sz="quarter" idx="11"/>
          </p:nvPr>
        </p:nvSpPr>
        <p:spPr/>
        <p:txBody>
          <a:bodyPr/>
          <a:lstStyle>
            <a:lvl1pPr defTabSz="914400">
              <a:defRPr/>
            </a:lvl1pPr>
          </a:lstStyle>
          <a:p>
            <a:pPr>
              <a:defRPr/>
            </a:pPr>
            <a:endParaRPr lang="en-US"/>
          </a:p>
        </p:txBody>
      </p:sp>
      <p:sp>
        <p:nvSpPr>
          <p:cNvPr id="9" name="Slide Number Placeholder 8"/>
          <p:cNvSpPr>
            <a:spLocks noGrp="1"/>
          </p:cNvSpPr>
          <p:nvPr>
            <p:ph type="sldNum" sz="quarter" idx="12"/>
          </p:nvPr>
        </p:nvSpPr>
        <p:spPr/>
        <p:txBody>
          <a:bodyPr/>
          <a:lstStyle>
            <a:lvl1pPr defTabSz="914400">
              <a:defRPr/>
            </a:lvl1pPr>
          </a:lstStyle>
          <a:p>
            <a:pPr>
              <a:defRPr/>
            </a:pPr>
            <a:fld id="{ACEDA186-4039-4809-9E19-7D31FB7ED4BA}" type="slidenum">
              <a:rPr lang="en-US"/>
              <a:pPr>
                <a:defRPr/>
              </a:pPr>
              <a:t>‹N›</a:t>
            </a:fld>
            <a:endParaRPr lang="en-US"/>
          </a:p>
        </p:txBody>
      </p:sp>
    </p:spTree>
    <p:extLst>
      <p:ext uri="{BB962C8B-B14F-4D97-AF65-F5344CB8AC3E}">
        <p14:creationId xmlns:p14="http://schemas.microsoft.com/office/powerpoint/2010/main" val="3784995202"/>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lvl1pPr defTabSz="914400">
              <a:defRPr/>
            </a:lvl1pPr>
          </a:lstStyle>
          <a:p>
            <a:pPr>
              <a:defRPr/>
            </a:pPr>
            <a:fld id="{6AF86F22-B850-48FC-A8FD-06DE60CC299D}" type="datetimeFigureOut">
              <a:rPr lang="en-US"/>
              <a:pPr>
                <a:defRPr/>
              </a:pPr>
              <a:t>4/7/2017</a:t>
            </a:fld>
            <a:endParaRPr lang="en-US"/>
          </a:p>
        </p:txBody>
      </p:sp>
      <p:sp>
        <p:nvSpPr>
          <p:cNvPr id="4" name="Footer Placeholder 3"/>
          <p:cNvSpPr>
            <a:spLocks noGrp="1"/>
          </p:cNvSpPr>
          <p:nvPr>
            <p:ph type="ftr" sz="quarter" idx="11"/>
          </p:nvPr>
        </p:nvSpPr>
        <p:spPr/>
        <p:txBody>
          <a:bodyPr/>
          <a:lstStyle>
            <a:lvl1pPr defTabSz="914400">
              <a:defRPr/>
            </a:lvl1pPr>
          </a:lstStyle>
          <a:p>
            <a:pPr>
              <a:defRPr/>
            </a:pPr>
            <a:endParaRPr lang="en-US"/>
          </a:p>
        </p:txBody>
      </p:sp>
      <p:sp>
        <p:nvSpPr>
          <p:cNvPr id="5" name="Slide Number Placeholder 4"/>
          <p:cNvSpPr>
            <a:spLocks noGrp="1"/>
          </p:cNvSpPr>
          <p:nvPr>
            <p:ph type="sldNum" sz="quarter" idx="12"/>
          </p:nvPr>
        </p:nvSpPr>
        <p:spPr/>
        <p:txBody>
          <a:bodyPr/>
          <a:lstStyle>
            <a:lvl1pPr defTabSz="914400">
              <a:defRPr/>
            </a:lvl1pPr>
          </a:lstStyle>
          <a:p>
            <a:pPr>
              <a:defRPr/>
            </a:pPr>
            <a:fld id="{2B4FE9C2-1B81-4770-97F0-41355EEEE445}" type="slidenum">
              <a:rPr lang="en-US"/>
              <a:pPr>
                <a:defRPr/>
              </a:pPr>
              <a:t>‹N›</a:t>
            </a:fld>
            <a:endParaRPr lang="en-US"/>
          </a:p>
        </p:txBody>
      </p:sp>
    </p:spTree>
    <p:extLst>
      <p:ext uri="{BB962C8B-B14F-4D97-AF65-F5344CB8AC3E}">
        <p14:creationId xmlns:p14="http://schemas.microsoft.com/office/powerpoint/2010/main" val="3248936832"/>
      </p:ext>
    </p:extLst>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defTabSz="914400">
              <a:defRPr/>
            </a:lvl1pPr>
          </a:lstStyle>
          <a:p>
            <a:pPr>
              <a:defRPr/>
            </a:pPr>
            <a:fld id="{B30BDA71-AFB1-4896-8F70-51C559D14639}" type="datetimeFigureOut">
              <a:rPr lang="en-US"/>
              <a:pPr>
                <a:defRPr/>
              </a:pPr>
              <a:t>4/7/2017</a:t>
            </a:fld>
            <a:endParaRPr lang="en-US"/>
          </a:p>
        </p:txBody>
      </p:sp>
      <p:sp>
        <p:nvSpPr>
          <p:cNvPr id="3" name="Footer Placeholder 2"/>
          <p:cNvSpPr>
            <a:spLocks noGrp="1"/>
          </p:cNvSpPr>
          <p:nvPr>
            <p:ph type="ftr" sz="quarter" idx="11"/>
          </p:nvPr>
        </p:nvSpPr>
        <p:spPr/>
        <p:txBody>
          <a:bodyPr/>
          <a:lstStyle>
            <a:lvl1pPr defTabSz="914400">
              <a:defRPr/>
            </a:lvl1pPr>
          </a:lstStyle>
          <a:p>
            <a:pPr>
              <a:defRPr/>
            </a:pPr>
            <a:endParaRPr lang="en-US"/>
          </a:p>
        </p:txBody>
      </p:sp>
      <p:sp>
        <p:nvSpPr>
          <p:cNvPr id="4" name="Slide Number Placeholder 3"/>
          <p:cNvSpPr>
            <a:spLocks noGrp="1"/>
          </p:cNvSpPr>
          <p:nvPr>
            <p:ph type="sldNum" sz="quarter" idx="12"/>
          </p:nvPr>
        </p:nvSpPr>
        <p:spPr/>
        <p:txBody>
          <a:bodyPr/>
          <a:lstStyle>
            <a:lvl1pPr defTabSz="914400">
              <a:defRPr/>
            </a:lvl1pPr>
          </a:lstStyle>
          <a:p>
            <a:pPr>
              <a:defRPr/>
            </a:pPr>
            <a:fld id="{881D22F7-7054-42EA-92DB-339E3F8A7278}" type="slidenum">
              <a:rPr lang="en-US"/>
              <a:pPr>
                <a:defRPr/>
              </a:pPr>
              <a:t>‹N›</a:t>
            </a:fld>
            <a:endParaRPr lang="en-US"/>
          </a:p>
        </p:txBody>
      </p:sp>
    </p:spTree>
    <p:extLst>
      <p:ext uri="{BB962C8B-B14F-4D97-AF65-F5344CB8AC3E}">
        <p14:creationId xmlns:p14="http://schemas.microsoft.com/office/powerpoint/2010/main" val="564909508"/>
      </p:ext>
    </p:extLst>
  </p:cSld>
  <p:clrMapOvr>
    <a:masterClrMapping/>
  </p:clrMapOvr>
</p:sldLayout>
</file>

<file path=ppt/slideLayouts/slideLayout3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defTabSz="914400">
              <a:defRPr/>
            </a:lvl1pPr>
          </a:lstStyle>
          <a:p>
            <a:pPr>
              <a:defRPr/>
            </a:pPr>
            <a:fld id="{388E08AE-9B9F-4785-813F-BA39D114C5AA}" type="datetimeFigureOut">
              <a:rPr lang="en-US"/>
              <a:pPr>
                <a:defRPr/>
              </a:pPr>
              <a:t>4/7/2017</a:t>
            </a:fld>
            <a:endParaRPr lang="en-US"/>
          </a:p>
        </p:txBody>
      </p:sp>
      <p:sp>
        <p:nvSpPr>
          <p:cNvPr id="6" name="Footer Placeholder 5"/>
          <p:cNvSpPr>
            <a:spLocks noGrp="1"/>
          </p:cNvSpPr>
          <p:nvPr>
            <p:ph type="ftr" sz="quarter" idx="11"/>
          </p:nvPr>
        </p:nvSpPr>
        <p:spPr/>
        <p:txBody>
          <a:bodyPr/>
          <a:lstStyle>
            <a:lvl1pPr defTabSz="914400">
              <a:defRPr/>
            </a:lvl1pPr>
          </a:lstStyle>
          <a:p>
            <a:pPr>
              <a:defRPr/>
            </a:pPr>
            <a:endParaRPr lang="en-US"/>
          </a:p>
        </p:txBody>
      </p:sp>
      <p:sp>
        <p:nvSpPr>
          <p:cNvPr id="7" name="Slide Number Placeholder 6"/>
          <p:cNvSpPr>
            <a:spLocks noGrp="1"/>
          </p:cNvSpPr>
          <p:nvPr>
            <p:ph type="sldNum" sz="quarter" idx="12"/>
          </p:nvPr>
        </p:nvSpPr>
        <p:spPr/>
        <p:txBody>
          <a:bodyPr/>
          <a:lstStyle>
            <a:lvl1pPr defTabSz="914400">
              <a:defRPr/>
            </a:lvl1pPr>
          </a:lstStyle>
          <a:p>
            <a:pPr>
              <a:defRPr/>
            </a:pPr>
            <a:fld id="{183AA969-4FF9-4547-AF8E-465A404D2B19}" type="slidenum">
              <a:rPr lang="en-US"/>
              <a:pPr>
                <a:defRPr/>
              </a:pPr>
              <a:t>‹N›</a:t>
            </a:fld>
            <a:endParaRPr lang="en-US"/>
          </a:p>
        </p:txBody>
      </p:sp>
    </p:spTree>
    <p:extLst>
      <p:ext uri="{BB962C8B-B14F-4D97-AF65-F5344CB8AC3E}">
        <p14:creationId xmlns:p14="http://schemas.microsoft.com/office/powerpoint/2010/main" val="4093137052"/>
      </p:ext>
    </p:extLst>
  </p:cSld>
  <p:clrMapOvr>
    <a:masterClrMapping/>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defTabSz="914400">
              <a:defRPr/>
            </a:lvl1pPr>
          </a:lstStyle>
          <a:p>
            <a:pPr>
              <a:defRPr/>
            </a:pPr>
            <a:fld id="{7D608A83-900C-41B5-8982-833C427B95AB}" type="datetimeFigureOut">
              <a:rPr lang="en-US"/>
              <a:pPr>
                <a:defRPr/>
              </a:pPr>
              <a:t>4/7/2017</a:t>
            </a:fld>
            <a:endParaRPr lang="en-US"/>
          </a:p>
        </p:txBody>
      </p:sp>
      <p:sp>
        <p:nvSpPr>
          <p:cNvPr id="6" name="Footer Placeholder 5"/>
          <p:cNvSpPr>
            <a:spLocks noGrp="1"/>
          </p:cNvSpPr>
          <p:nvPr>
            <p:ph type="ftr" sz="quarter" idx="11"/>
          </p:nvPr>
        </p:nvSpPr>
        <p:spPr/>
        <p:txBody>
          <a:bodyPr/>
          <a:lstStyle>
            <a:lvl1pPr defTabSz="914400">
              <a:defRPr/>
            </a:lvl1pPr>
          </a:lstStyle>
          <a:p>
            <a:pPr>
              <a:defRPr/>
            </a:pPr>
            <a:endParaRPr lang="en-US"/>
          </a:p>
        </p:txBody>
      </p:sp>
      <p:sp>
        <p:nvSpPr>
          <p:cNvPr id="7" name="Slide Number Placeholder 6"/>
          <p:cNvSpPr>
            <a:spLocks noGrp="1"/>
          </p:cNvSpPr>
          <p:nvPr>
            <p:ph type="sldNum" sz="quarter" idx="12"/>
          </p:nvPr>
        </p:nvSpPr>
        <p:spPr/>
        <p:txBody>
          <a:bodyPr/>
          <a:lstStyle>
            <a:lvl1pPr defTabSz="914400">
              <a:defRPr/>
            </a:lvl1pPr>
          </a:lstStyle>
          <a:p>
            <a:pPr>
              <a:defRPr/>
            </a:pPr>
            <a:fld id="{41A595BC-C2CD-46CB-BD45-15A2A89A744C}" type="slidenum">
              <a:rPr lang="en-US"/>
              <a:pPr>
                <a:defRPr/>
              </a:pPr>
              <a:t>‹N›</a:t>
            </a:fld>
            <a:endParaRPr lang="en-US"/>
          </a:p>
        </p:txBody>
      </p:sp>
    </p:spTree>
    <p:extLst>
      <p:ext uri="{BB962C8B-B14F-4D97-AF65-F5344CB8AC3E}">
        <p14:creationId xmlns:p14="http://schemas.microsoft.com/office/powerpoint/2010/main" val="2849014512"/>
      </p:ext>
    </p:extLst>
  </p:cSld>
  <p:clrMapOvr>
    <a:masterClrMapping/>
  </p:clrMapOvr>
</p:sldLayout>
</file>

<file path=ppt/slideLayouts/slideLayout3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defTabSz="914400">
              <a:defRPr/>
            </a:lvl1pPr>
          </a:lstStyle>
          <a:p>
            <a:pPr>
              <a:defRPr/>
            </a:pPr>
            <a:fld id="{CF75C704-8B15-4315-86D1-7ADB22C75A87}"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a:defRPr/>
            </a:lvl1pPr>
          </a:lstStyle>
          <a:p>
            <a:pPr>
              <a:defRPr/>
            </a:pPr>
            <a:fld id="{CAC49A60-96F0-4345-B8FA-FB1600D692A1}" type="slidenum">
              <a:rPr lang="en-US"/>
              <a:pPr>
                <a:defRPr/>
              </a:pPr>
              <a:t>‹N›</a:t>
            </a:fld>
            <a:endParaRPr lang="en-US"/>
          </a:p>
        </p:txBody>
      </p:sp>
    </p:spTree>
    <p:extLst>
      <p:ext uri="{BB962C8B-B14F-4D97-AF65-F5344CB8AC3E}">
        <p14:creationId xmlns:p14="http://schemas.microsoft.com/office/powerpoint/2010/main" val="2564328757"/>
      </p:ext>
    </p:extLst>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defTabSz="914400">
              <a:defRPr/>
            </a:lvl1pPr>
          </a:lstStyle>
          <a:p>
            <a:pPr>
              <a:defRPr/>
            </a:pPr>
            <a:fld id="{5CB336D2-C1A6-4CCD-94D4-8E1C9F9D51AC}" type="datetimeFigureOut">
              <a:rPr lang="en-US"/>
              <a:pPr>
                <a:defRPr/>
              </a:pPr>
              <a:t>4/7/2017</a:t>
            </a:fld>
            <a:endParaRPr lang="en-US"/>
          </a:p>
        </p:txBody>
      </p:sp>
      <p:sp>
        <p:nvSpPr>
          <p:cNvPr id="5" name="Footer Placeholder 4"/>
          <p:cNvSpPr>
            <a:spLocks noGrp="1"/>
          </p:cNvSpPr>
          <p:nvPr>
            <p:ph type="ftr" sz="quarter" idx="11"/>
          </p:nvPr>
        </p:nvSpPr>
        <p:spPr/>
        <p:txBody>
          <a:bodyPr/>
          <a:lstStyle>
            <a:lvl1pPr defTabSz="91440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a:defRPr/>
            </a:lvl1pPr>
          </a:lstStyle>
          <a:p>
            <a:pPr>
              <a:defRPr/>
            </a:pPr>
            <a:fld id="{17C093A2-1EA2-476F-A0C6-823608B89076}" type="slidenum">
              <a:rPr lang="en-US"/>
              <a:pPr>
                <a:defRPr/>
              </a:pPr>
              <a:t>‹N›</a:t>
            </a:fld>
            <a:endParaRPr lang="en-US"/>
          </a:p>
        </p:txBody>
      </p:sp>
    </p:spTree>
    <p:extLst>
      <p:ext uri="{BB962C8B-B14F-4D97-AF65-F5344CB8AC3E}">
        <p14:creationId xmlns:p14="http://schemas.microsoft.com/office/powerpoint/2010/main" val="3593918012"/>
      </p:ext>
    </p:extLst>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pic>
        <p:nvPicPr>
          <p:cNvPr id="4" name="Picture 1037" descr="young man on car_blue"/>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375" y="0"/>
            <a:ext cx="9299575" cy="904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userDrawn="1"/>
        </p:nvSpPr>
        <p:spPr>
          <a:xfrm>
            <a:off x="0" y="0"/>
            <a:ext cx="9144000" cy="944563"/>
          </a:xfrm>
          <a:prstGeom prst="rect">
            <a:avLst/>
          </a:prstGeom>
          <a:solidFill>
            <a:schemeClr val="tx2"/>
          </a:solidFill>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ea typeface="ヒラギノ角ゴ Pro W3" charset="0"/>
              <a:cs typeface="ヒラギノ角ゴ Pro W3" charset="0"/>
            </a:endParaRPr>
          </a:p>
        </p:txBody>
      </p:sp>
      <p:sp>
        <p:nvSpPr>
          <p:cNvPr id="6" name="Rectangle 5"/>
          <p:cNvSpPr/>
          <p:nvPr userDrawn="1"/>
        </p:nvSpPr>
        <p:spPr>
          <a:xfrm>
            <a:off x="0" y="944563"/>
            <a:ext cx="9144000" cy="165100"/>
          </a:xfrm>
          <a:prstGeom prst="rect">
            <a:avLst/>
          </a:prstGeom>
          <a:solidFill>
            <a:srgbClr val="00A8E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ea typeface="ヒラギノ角ゴ Pro W3" charset="0"/>
              <a:cs typeface="ヒラギノ角ゴ Pro W3" charset="0"/>
            </a:endParaRPr>
          </a:p>
        </p:txBody>
      </p:sp>
      <p:sp>
        <p:nvSpPr>
          <p:cNvPr id="13" name="Title Placeholder 1"/>
          <p:cNvSpPr>
            <a:spLocks noGrp="1"/>
          </p:cNvSpPr>
          <p:nvPr>
            <p:ph type="title"/>
          </p:nvPr>
        </p:nvSpPr>
        <p:spPr>
          <a:xfrm>
            <a:off x="457200" y="0"/>
            <a:ext cx="8229600" cy="944387"/>
          </a:xfrm>
          <a:prstGeom prst="rect">
            <a:avLst/>
          </a:prstGeom>
        </p:spPr>
        <p:txBody>
          <a:bodyPr lIns="0" tIns="0" rIns="0" bIns="137160" rtlCol="0" anchor="b">
            <a:noAutofit/>
          </a:bodyPr>
          <a:lstStyle>
            <a:lvl1pPr>
              <a:defRPr sz="2600" baseline="0"/>
            </a:lvl1pPr>
          </a:lstStyle>
          <a:p>
            <a:r>
              <a:rPr lang="en-GB" smtClean="0"/>
              <a:t>Click to edit Master title style</a:t>
            </a:r>
            <a:endParaRPr lang="en-US"/>
          </a:p>
        </p:txBody>
      </p:sp>
      <p:sp>
        <p:nvSpPr>
          <p:cNvPr id="17" name="Text Placeholder 16"/>
          <p:cNvSpPr>
            <a:spLocks noGrp="1"/>
          </p:cNvSpPr>
          <p:nvPr>
            <p:ph type="body" sz="quarter" idx="10"/>
          </p:nvPr>
        </p:nvSpPr>
        <p:spPr>
          <a:xfrm>
            <a:off x="455870" y="1371599"/>
            <a:ext cx="8230929" cy="4572000"/>
          </a:xfrm>
          <a:prstGeom prst="rect">
            <a:avLst/>
          </a:prstGeom>
        </p:spPr>
        <p:txBody>
          <a:bodyPr lIns="0">
            <a:normAutofit/>
          </a:bodyPr>
          <a:lstStyle>
            <a:lvl1pPr marL="227013" indent="-227013">
              <a:spcBef>
                <a:spcPts val="600"/>
              </a:spcBef>
              <a:buClr>
                <a:schemeClr val="tx2"/>
              </a:buClr>
              <a:defRPr sz="1800">
                <a:solidFill>
                  <a:schemeClr val="bg2"/>
                </a:solidFill>
                <a:latin typeface="Calibri"/>
                <a:cs typeface="Calibri"/>
              </a:defRPr>
            </a:lvl1pPr>
            <a:lvl2pPr marL="455613" indent="-228600">
              <a:spcBef>
                <a:spcPts val="200"/>
              </a:spcBef>
              <a:defRPr sz="1600">
                <a:solidFill>
                  <a:schemeClr val="bg2"/>
                </a:solidFill>
                <a:latin typeface="Calibri"/>
                <a:cs typeface="Calibri"/>
              </a:defRPr>
            </a:lvl2pPr>
            <a:lvl3pPr marL="682625" indent="-227013">
              <a:spcBef>
                <a:spcPts val="200"/>
              </a:spcBef>
              <a:defRPr sz="1400">
                <a:solidFill>
                  <a:schemeClr val="bg2"/>
                </a:solidFill>
                <a:latin typeface="Calibri"/>
                <a:cs typeface="Calibri"/>
              </a:defRPr>
            </a:lvl3pPr>
            <a:lvl4pPr>
              <a:defRPr>
                <a:latin typeface="Arial"/>
                <a:cs typeface="Arial"/>
              </a:defRPr>
            </a:lvl4pPr>
            <a:lvl5pPr>
              <a:defRPr>
                <a:latin typeface="Arial"/>
                <a:cs typeface="Arial"/>
              </a:defRPr>
            </a:lvl5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979247283"/>
      </p:ext>
    </p:extLst>
  </p:cSld>
  <p:clrMapOvr>
    <a:masterClrMapping/>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3" name="Rectangle 2"/>
          <p:cNvSpPr/>
          <p:nvPr userDrawn="1"/>
        </p:nvSpPr>
        <p:spPr>
          <a:xfrm>
            <a:off x="0" y="0"/>
            <a:ext cx="9144000" cy="2998788"/>
          </a:xfrm>
          <a:prstGeom prst="rect">
            <a:avLst/>
          </a:prstGeom>
          <a:solidFill>
            <a:schemeClr val="tx2"/>
          </a:solidFill>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ea typeface="ヒラギノ角ゴ Pro W3" charset="0"/>
              <a:cs typeface="ヒラギノ角ゴ Pro W3" charset="0"/>
            </a:endParaRPr>
          </a:p>
        </p:txBody>
      </p:sp>
      <p:sp>
        <p:nvSpPr>
          <p:cNvPr id="4" name="Rectangle 3"/>
          <p:cNvSpPr/>
          <p:nvPr userDrawn="1"/>
        </p:nvSpPr>
        <p:spPr>
          <a:xfrm>
            <a:off x="0" y="2998788"/>
            <a:ext cx="9144000" cy="1651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ea typeface="ヒラギノ角ゴ Pro W3" charset="0"/>
              <a:cs typeface="ヒラギノ角ゴ Pro W3" charset="0"/>
            </a:endParaRPr>
          </a:p>
        </p:txBody>
      </p:sp>
      <p:pic>
        <p:nvPicPr>
          <p:cNvPr id="5" name="Picture 3" descr="AegerionLogoRGB.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451725" y="6172200"/>
            <a:ext cx="1374775"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
          <p:cNvSpPr>
            <a:spLocks noGrp="1"/>
          </p:cNvSpPr>
          <p:nvPr>
            <p:ph type="ctrTitle"/>
          </p:nvPr>
        </p:nvSpPr>
        <p:spPr>
          <a:xfrm>
            <a:off x="604161" y="1070426"/>
            <a:ext cx="7972572" cy="1759858"/>
          </a:xfrm>
          <a:prstGeom prst="rect">
            <a:avLst/>
          </a:prstGeom>
        </p:spPr>
        <p:txBody>
          <a:bodyPr lIns="0" tIns="0" anchor="b"/>
          <a:lstStyle>
            <a:lvl1pPr>
              <a:defRPr sz="3000"/>
            </a:lvl1pPr>
          </a:lstStyle>
          <a:p>
            <a:r>
              <a:rPr lang="en-GB" smtClean="0"/>
              <a:t>Click to edit Master title style</a:t>
            </a:r>
            <a:endParaRPr lang="en-US"/>
          </a:p>
        </p:txBody>
      </p:sp>
    </p:spTree>
    <p:extLst>
      <p:ext uri="{BB962C8B-B14F-4D97-AF65-F5344CB8AC3E}">
        <p14:creationId xmlns:p14="http://schemas.microsoft.com/office/powerpoint/2010/main" val="2046086452"/>
      </p:ext>
    </p:extLst>
  </p:cSld>
  <p:clrMapOvr>
    <a:overrideClrMapping bg1="lt1" tx1="dk1" bg2="lt2" tx2="dk2" accent1="accent1" accent2="accent2" accent3="accent3" accent4="accent4" accent5="accent5" accent6="accent6" hlink="hlink" folHlink="folHlink"/>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7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0925A909-C536-1647-AF8A-A102A6FA9BE4}" type="datetimeFigureOut">
              <a:rPr lang="en-US"/>
              <a:pPr>
                <a:defRPr/>
              </a:pPr>
              <a:t>4/7/2017</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64C3F269-549D-0E4A-AD49-3CE77E537092}" type="slidenum">
              <a:rPr lang="en-US"/>
              <a:pPr>
                <a:defRPr/>
              </a:pPr>
              <a:t>‹N›</a:t>
            </a:fld>
            <a:endParaRPr lang="en-US"/>
          </a:p>
        </p:txBody>
      </p:sp>
    </p:spTree>
    <p:extLst>
      <p:ext uri="{BB962C8B-B14F-4D97-AF65-F5344CB8AC3E}">
        <p14:creationId xmlns:p14="http://schemas.microsoft.com/office/powerpoint/2010/main" val="3681110032"/>
      </p:ext>
    </p:extLst>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A2FCB3C3-B0E8-304F-943A-DDBDB317046B}" type="datetimeFigureOut">
              <a:rPr lang="en-US"/>
              <a:pPr>
                <a:defRPr/>
              </a:pPr>
              <a:t>4/7/2017</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7EF75819-FF9D-6B4D-9022-97A42801FF9B}" type="slidenum">
              <a:rPr lang="en-US"/>
              <a:pPr>
                <a:defRPr/>
              </a:pPr>
              <a:t>‹N›</a:t>
            </a:fld>
            <a:endParaRPr lang="en-US"/>
          </a:p>
        </p:txBody>
      </p:sp>
    </p:spTree>
    <p:extLst>
      <p:ext uri="{BB962C8B-B14F-4D97-AF65-F5344CB8AC3E}">
        <p14:creationId xmlns:p14="http://schemas.microsoft.com/office/powerpoint/2010/main" val="3739170646"/>
      </p:ext>
    </p:extLst>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5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89A7ADB8-4969-3145-AF53-167C158329F2}" type="datetimeFigureOut">
              <a:rPr lang="en-US"/>
              <a:pPr>
                <a:defRPr/>
              </a:pPr>
              <a:t>4/7/2017</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4928272E-121D-AA44-97AC-4F14C8CC7B81}" type="slidenum">
              <a:rPr lang="en-US"/>
              <a:pPr>
                <a:defRPr/>
              </a:pPr>
              <a:t>‹N›</a:t>
            </a:fld>
            <a:endParaRPr lang="en-US"/>
          </a:p>
        </p:txBody>
      </p:sp>
    </p:spTree>
    <p:extLst>
      <p:ext uri="{BB962C8B-B14F-4D97-AF65-F5344CB8AC3E}">
        <p14:creationId xmlns:p14="http://schemas.microsoft.com/office/powerpoint/2010/main" val="3222603739"/>
      </p:ext>
    </p:extLst>
  </p:cSld>
  <p:clrMapOvr>
    <a:masterClrMapping/>
  </p:clrMapOvr>
</p:sldLayout>
</file>

<file path=ppt/slideLayouts/slideLayout3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7ED31D10-7D67-8D43-BCEA-9BB3939C3C0D}" type="datetimeFigureOut">
              <a:rPr lang="en-US"/>
              <a:pPr>
                <a:defRPr/>
              </a:pPr>
              <a:t>4/7/2017</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4A57ADA6-CFC6-A844-AA6D-A3D860765B6E}" type="slidenum">
              <a:rPr lang="en-US"/>
              <a:pPr>
                <a:defRPr/>
              </a:pPr>
              <a:t>‹N›</a:t>
            </a:fld>
            <a:endParaRPr lang="en-US"/>
          </a:p>
        </p:txBody>
      </p:sp>
    </p:spTree>
    <p:extLst>
      <p:ext uri="{BB962C8B-B14F-4D97-AF65-F5344CB8AC3E}">
        <p14:creationId xmlns:p14="http://schemas.microsoft.com/office/powerpoint/2010/main" val="4218456667"/>
      </p:ext>
    </p:extLst>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50"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50"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133C1FF0-F1F6-C240-B11D-C81D89F1CEC7}" type="datetimeFigureOut">
              <a:rPr lang="en-US"/>
              <a:pPr>
                <a:defRPr/>
              </a:pPr>
              <a:t>4/7/2017</a:t>
            </a:fld>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FF9BB08D-682E-684A-8EA1-D0E10EA964C9}" type="slidenum">
              <a:rPr lang="en-US"/>
              <a:pPr>
                <a:defRPr/>
              </a:pPr>
              <a:t>‹N›</a:t>
            </a:fld>
            <a:endParaRPr lang="en-US"/>
          </a:p>
        </p:txBody>
      </p:sp>
    </p:spTree>
    <p:extLst>
      <p:ext uri="{BB962C8B-B14F-4D97-AF65-F5344CB8AC3E}">
        <p14:creationId xmlns:p14="http://schemas.microsoft.com/office/powerpoint/2010/main" val="3089300408"/>
      </p:ext>
    </p:extLst>
  </p:cSld>
  <p:clrMapOvr>
    <a:masterClrMapping/>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336158B6-EC4B-3E48-8ACD-82E940E658B2}" type="datetimeFigureOut">
              <a:rPr lang="en-US"/>
              <a:pPr>
                <a:defRPr/>
              </a:pPr>
              <a:t>4/7/2017</a:t>
            </a:fld>
            <a:endParaRPr lang="en-US"/>
          </a:p>
        </p:txBody>
      </p:sp>
      <p:sp>
        <p:nvSpPr>
          <p:cNvPr id="4" name="Footer Placeholder 3"/>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467E45AB-BC5C-9D4C-AE73-6E8D0EF74215}" type="slidenum">
              <a:rPr lang="en-US"/>
              <a:pPr>
                <a:defRPr/>
              </a:pPr>
              <a:t>‹N›</a:t>
            </a:fld>
            <a:endParaRPr lang="en-US"/>
          </a:p>
        </p:txBody>
      </p:sp>
    </p:spTree>
    <p:extLst>
      <p:ext uri="{BB962C8B-B14F-4D97-AF65-F5344CB8AC3E}">
        <p14:creationId xmlns:p14="http://schemas.microsoft.com/office/powerpoint/2010/main" val="2510458855"/>
      </p:ext>
    </p:extLst>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E410019F-2363-394E-9635-1D3F966BF75E}" type="datetimeFigureOut">
              <a:rPr lang="en-US"/>
              <a:pPr>
                <a:defRPr/>
              </a:pPr>
              <a:t>4/7/2017</a:t>
            </a:fld>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EF4E51D1-852D-4747-95C6-02BA11AD1FE8}" type="slidenum">
              <a:rPr lang="en-US"/>
              <a:pPr>
                <a:defRPr/>
              </a:pPr>
              <a:t>‹N›</a:t>
            </a:fld>
            <a:endParaRPr lang="en-US"/>
          </a:p>
        </p:txBody>
      </p:sp>
    </p:spTree>
    <p:extLst>
      <p:ext uri="{BB962C8B-B14F-4D97-AF65-F5344CB8AC3E}">
        <p14:creationId xmlns:p14="http://schemas.microsoft.com/office/powerpoint/2010/main" val="2798701463"/>
      </p:ext>
    </p:extLst>
  </p:cSld>
  <p:clrMapOvr>
    <a:masterClrMapping/>
  </p:clrMapOvr>
</p:sldLayout>
</file>

<file path=ppt/slideLayouts/slideLayout3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5"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5"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DDD8BA3A-8352-0D4E-B96A-C6D120DCF70B}" type="datetimeFigureOut">
              <a:rPr lang="en-US"/>
              <a:pPr>
                <a:defRPr/>
              </a:pPr>
              <a:t>4/7/2017</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E5DFF4B2-7626-1442-B2DC-2E87A4EC0296}" type="slidenum">
              <a:rPr lang="en-US"/>
              <a:pPr>
                <a:defRPr/>
              </a:pPr>
              <a:t>‹N›</a:t>
            </a:fld>
            <a:endParaRPr lang="en-US"/>
          </a:p>
        </p:txBody>
      </p:sp>
    </p:spTree>
    <p:extLst>
      <p:ext uri="{BB962C8B-B14F-4D97-AF65-F5344CB8AC3E}">
        <p14:creationId xmlns:p14="http://schemas.microsoft.com/office/powerpoint/2010/main" val="1017981365"/>
      </p:ext>
    </p:extLst>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20C2BA00-CEDF-3646-A8B3-262D641455B7}" type="datetimeFigureOut">
              <a:rPr lang="en-US"/>
              <a:pPr>
                <a:defRPr/>
              </a:pPr>
              <a:t>4/7/2017</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B4100E6C-23BC-BC42-9A41-E5F22D105E49}" type="slidenum">
              <a:rPr lang="en-US"/>
              <a:pPr>
                <a:defRPr/>
              </a:pPr>
              <a:t>‹N›</a:t>
            </a:fld>
            <a:endParaRPr lang="en-US"/>
          </a:p>
        </p:txBody>
      </p:sp>
    </p:spTree>
    <p:extLst>
      <p:ext uri="{BB962C8B-B14F-4D97-AF65-F5344CB8AC3E}">
        <p14:creationId xmlns:p14="http://schemas.microsoft.com/office/powerpoint/2010/main" val="3397173659"/>
      </p:ext>
    </p:extLst>
  </p:cSld>
  <p:clrMapOvr>
    <a:masterClrMapping/>
  </p:clrMapOvr>
</p:sldLayout>
</file>

<file path=ppt/slideLayouts/slideLayout3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4880D86F-498C-DA4D-A049-7369E0D35086}" type="datetimeFigureOut">
              <a:rPr lang="en-US"/>
              <a:pPr>
                <a:defRPr/>
              </a:pPr>
              <a:t>4/7/2017</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C20AADEA-F108-804D-9C82-5BD6FF50698F}" type="slidenum">
              <a:rPr lang="en-US"/>
              <a:pPr>
                <a:defRPr/>
              </a:pPr>
              <a:t>‹N›</a:t>
            </a:fld>
            <a:endParaRPr lang="en-US"/>
          </a:p>
        </p:txBody>
      </p:sp>
    </p:spTree>
    <p:extLst>
      <p:ext uri="{BB962C8B-B14F-4D97-AF65-F5344CB8AC3E}">
        <p14:creationId xmlns:p14="http://schemas.microsoft.com/office/powerpoint/2010/main" val="587489226"/>
      </p:ext>
    </p:extLst>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70718259-CBE8-454D-B0F4-DA71FFDD8CF4}" type="datetimeFigureOut">
              <a:rPr lang="en-US"/>
              <a:pPr>
                <a:defRPr/>
              </a:pPr>
              <a:t>4/7/2017</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DEC874D1-D8F4-7740-9716-2E56CAE9B104}" type="slidenum">
              <a:rPr lang="en-US"/>
              <a:pPr>
                <a:defRPr/>
              </a:pPr>
              <a:t>‹N›</a:t>
            </a:fld>
            <a:endParaRPr lang="en-US"/>
          </a:p>
        </p:txBody>
      </p:sp>
    </p:spTree>
    <p:extLst>
      <p:ext uri="{BB962C8B-B14F-4D97-AF65-F5344CB8AC3E}">
        <p14:creationId xmlns:p14="http://schemas.microsoft.com/office/powerpoint/2010/main" val="2307652199"/>
      </p:ext>
    </p:extLst>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9"/>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p:txBody>
          <a:bodyPr/>
          <a:lstStyle>
            <a:lvl1pPr fontAlgn="base">
              <a:spcBef>
                <a:spcPct val="0"/>
              </a:spcBef>
              <a:spcAft>
                <a:spcPct val="0"/>
              </a:spcAft>
              <a:defRPr>
                <a:solidFill>
                  <a:srgbClr val="000000"/>
                </a:solidFill>
                <a:ea typeface="ヒラギノ角ゴ Pro W3" charset="0"/>
                <a:cs typeface="ヒラギノ角ゴ Pro W3" charset="0"/>
              </a:defRPr>
            </a:lvl1pPr>
          </a:lstStyle>
          <a:p>
            <a:pPr>
              <a:defRPr/>
            </a:pPr>
            <a:endParaRPr lang="en-GB"/>
          </a:p>
        </p:txBody>
      </p:sp>
      <p:sp>
        <p:nvSpPr>
          <p:cNvPr id="4" name="Rectangle 5"/>
          <p:cNvSpPr>
            <a:spLocks noGrp="1" noChangeArrowheads="1"/>
          </p:cNvSpPr>
          <p:nvPr>
            <p:ph type="ftr" sz="quarter" idx="11"/>
          </p:nvPr>
        </p:nvSpPr>
        <p:spPr/>
        <p:txBody>
          <a:bodyPr/>
          <a:lstStyle>
            <a:lvl1pPr fontAlgn="base">
              <a:spcBef>
                <a:spcPct val="0"/>
              </a:spcBef>
              <a:spcAft>
                <a:spcPct val="0"/>
              </a:spcAft>
              <a:defRPr>
                <a:solidFill>
                  <a:srgbClr val="000000"/>
                </a:solidFill>
                <a:ea typeface="ヒラギノ角ゴ Pro W3" charset="0"/>
                <a:cs typeface="ヒラギノ角ゴ Pro W3" charset="0"/>
              </a:defRPr>
            </a:lvl1pPr>
          </a:lstStyle>
          <a:p>
            <a:pPr>
              <a:defRPr/>
            </a:pPr>
            <a:endParaRPr lang="en-GB"/>
          </a:p>
        </p:txBody>
      </p:sp>
      <p:sp>
        <p:nvSpPr>
          <p:cNvPr id="5" name="Rectangle 6"/>
          <p:cNvSpPr>
            <a:spLocks noGrp="1" noChangeArrowheads="1"/>
          </p:cNvSpPr>
          <p:nvPr>
            <p:ph type="sldNum" sz="quarter" idx="12"/>
          </p:nvPr>
        </p:nvSpPr>
        <p:spPr/>
        <p:txBody>
          <a:bodyPr/>
          <a:lstStyle>
            <a:lvl1pPr fontAlgn="base">
              <a:spcBef>
                <a:spcPct val="0"/>
              </a:spcBef>
              <a:spcAft>
                <a:spcPct val="0"/>
              </a:spcAft>
              <a:defRPr>
                <a:solidFill>
                  <a:srgbClr val="000000"/>
                </a:solidFill>
                <a:ea typeface="ヒラギノ角ゴ Pro W3" charset="0"/>
                <a:cs typeface="ヒラギノ角ゴ Pro W3" charset="0"/>
              </a:defRPr>
            </a:lvl1pPr>
          </a:lstStyle>
          <a:p>
            <a:pPr>
              <a:defRPr/>
            </a:pPr>
            <a:fld id="{7E70A852-7DEB-6A48-96EA-1258F08F4067}" type="slidenum">
              <a:rPr lang="en-GB"/>
              <a:pPr>
                <a:defRPr/>
              </a:pPr>
              <a:t>‹N›</a:t>
            </a:fld>
            <a:endParaRPr lang="en-GB"/>
          </a:p>
        </p:txBody>
      </p:sp>
    </p:spTree>
    <p:extLst>
      <p:ext uri="{BB962C8B-B14F-4D97-AF65-F5344CB8AC3E}">
        <p14:creationId xmlns:p14="http://schemas.microsoft.com/office/powerpoint/2010/main" val="4014843389"/>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GB"/>
          </a:p>
        </p:txBody>
      </p:sp>
      <p:sp>
        <p:nvSpPr>
          <p:cNvPr id="3" name="Chart Placeholder 2"/>
          <p:cNvSpPr>
            <a:spLocks noGrp="1"/>
          </p:cNvSpPr>
          <p:nvPr>
            <p:ph type="chart" idx="1"/>
          </p:nvPr>
        </p:nvSpPr>
        <p:spPr>
          <a:xfrm>
            <a:off x="685800" y="1981200"/>
            <a:ext cx="7772400" cy="4114800"/>
          </a:xfrm>
        </p:spPr>
        <p:txBody>
          <a:bodyPr rtlCol="0">
            <a:normAutofit/>
          </a:bodyPr>
          <a:lstStyle/>
          <a:p>
            <a:pPr lvl="0"/>
            <a:endParaRPr lang="en-GB" noProof="0"/>
          </a:p>
        </p:txBody>
      </p:sp>
      <p:sp>
        <p:nvSpPr>
          <p:cNvPr id="4" name="Date Placeholder 3"/>
          <p:cNvSpPr>
            <a:spLocks noGrp="1"/>
          </p:cNvSpPr>
          <p:nvPr>
            <p:ph type="dt" sz="half" idx="10"/>
          </p:nvPr>
        </p:nvSpPr>
        <p:spPr/>
        <p:txBody>
          <a:bodyPr/>
          <a:lstStyle>
            <a:lvl1pPr eaLnBrk="1" fontAlgn="auto" hangingPunct="1">
              <a:spcBef>
                <a:spcPts val="0"/>
              </a:spcBef>
              <a:spcAft>
                <a:spcPts val="0"/>
              </a:spcAft>
              <a:defRPr>
                <a:ea typeface="ヒラギノ角ゴ Pro W3" charset="0"/>
                <a:cs typeface="ヒラギノ角ゴ Pro W3" charset="0"/>
              </a:defRPr>
            </a:lvl1pPr>
          </a:lstStyle>
          <a:p>
            <a:pPr>
              <a:defRPr/>
            </a:pPr>
            <a:endParaRPr lang="en-GB"/>
          </a:p>
        </p:txBody>
      </p:sp>
      <p:sp>
        <p:nvSpPr>
          <p:cNvPr id="5" name="Footer Placeholder 4"/>
          <p:cNvSpPr>
            <a:spLocks noGrp="1"/>
          </p:cNvSpPr>
          <p:nvPr>
            <p:ph type="ftr" sz="quarter" idx="11"/>
          </p:nvPr>
        </p:nvSpPr>
        <p:spPr/>
        <p:txBody>
          <a:bodyPr/>
          <a:lstStyle>
            <a:lvl1pPr eaLnBrk="1" fontAlgn="auto" hangingPunct="1">
              <a:spcBef>
                <a:spcPts val="0"/>
              </a:spcBef>
              <a:spcAft>
                <a:spcPts val="0"/>
              </a:spcAft>
              <a:defRPr>
                <a:ea typeface="ヒラギノ角ゴ Pro W3" charset="0"/>
                <a:cs typeface="ヒラギノ角ゴ Pro W3" charset="0"/>
              </a:defRPr>
            </a:lvl1pPr>
          </a:lstStyle>
          <a:p>
            <a:pPr>
              <a:defRPr/>
            </a:pPr>
            <a:endParaRPr lang="en-GB"/>
          </a:p>
        </p:txBody>
      </p:sp>
      <p:sp>
        <p:nvSpPr>
          <p:cNvPr id="6" name="Slide Number Placeholder 5"/>
          <p:cNvSpPr>
            <a:spLocks noGrp="1"/>
          </p:cNvSpPr>
          <p:nvPr>
            <p:ph type="sldNum" sz="quarter" idx="12"/>
          </p:nvPr>
        </p:nvSpPr>
        <p:spPr/>
        <p:txBody>
          <a:bodyPr/>
          <a:lstStyle>
            <a:lvl1pPr eaLnBrk="1" fontAlgn="auto" hangingPunct="1">
              <a:spcBef>
                <a:spcPts val="0"/>
              </a:spcBef>
              <a:spcAft>
                <a:spcPts val="0"/>
              </a:spcAft>
              <a:defRPr>
                <a:ea typeface="ヒラギノ角ゴ Pro W3" charset="0"/>
                <a:cs typeface="ヒラギノ角ゴ Pro W3" charset="0"/>
              </a:defRPr>
            </a:lvl1pPr>
          </a:lstStyle>
          <a:p>
            <a:pPr>
              <a:defRPr/>
            </a:pPr>
            <a:fld id="{ED0F0E50-3258-B949-AE15-85A12221EBF8}" type="slidenum">
              <a:rPr lang="en-GB"/>
              <a:pPr>
                <a:defRPr/>
              </a:pPr>
              <a:t>‹N›</a:t>
            </a:fld>
            <a:endParaRPr lang="en-GB"/>
          </a:p>
        </p:txBody>
      </p:sp>
    </p:spTree>
    <p:extLst>
      <p:ext uri="{BB962C8B-B14F-4D97-AF65-F5344CB8AC3E}">
        <p14:creationId xmlns:p14="http://schemas.microsoft.com/office/powerpoint/2010/main" val="2644712020"/>
      </p:ext>
    </p:extLst>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pic>
        <p:nvPicPr>
          <p:cNvPr id="4" name="Picture 1037" descr="young man on car_blue"/>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366" y="0"/>
            <a:ext cx="9299575" cy="904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userDrawn="1"/>
        </p:nvSpPr>
        <p:spPr>
          <a:xfrm>
            <a:off x="0" y="1"/>
            <a:ext cx="9144000" cy="944563"/>
          </a:xfrm>
          <a:prstGeom prst="rect">
            <a:avLst/>
          </a:prstGeom>
          <a:solidFill>
            <a:schemeClr val="tx2"/>
          </a:solidFill>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charset="0"/>
              <a:ea typeface="ヒラギノ角ゴ Pro W3" charset="0"/>
              <a:cs typeface="ヒラギノ角ゴ Pro W3" charset="0"/>
            </a:endParaRPr>
          </a:p>
        </p:txBody>
      </p:sp>
      <p:sp>
        <p:nvSpPr>
          <p:cNvPr id="6" name="Rectangle 5"/>
          <p:cNvSpPr/>
          <p:nvPr userDrawn="1"/>
        </p:nvSpPr>
        <p:spPr>
          <a:xfrm>
            <a:off x="0" y="944563"/>
            <a:ext cx="9144000" cy="165100"/>
          </a:xfrm>
          <a:prstGeom prst="rect">
            <a:avLst/>
          </a:prstGeom>
          <a:solidFill>
            <a:srgbClr val="00A8E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charset="0"/>
              <a:ea typeface="ヒラギノ角ゴ Pro W3" charset="0"/>
              <a:cs typeface="ヒラギノ角ゴ Pro W3" charset="0"/>
            </a:endParaRPr>
          </a:p>
        </p:txBody>
      </p:sp>
      <p:sp>
        <p:nvSpPr>
          <p:cNvPr id="13" name="Title Placeholder 1"/>
          <p:cNvSpPr>
            <a:spLocks noGrp="1"/>
          </p:cNvSpPr>
          <p:nvPr>
            <p:ph type="title"/>
          </p:nvPr>
        </p:nvSpPr>
        <p:spPr>
          <a:xfrm>
            <a:off x="457200" y="0"/>
            <a:ext cx="8229600" cy="944387"/>
          </a:xfrm>
          <a:prstGeom prst="rect">
            <a:avLst/>
          </a:prstGeom>
        </p:spPr>
        <p:txBody>
          <a:bodyPr vert="horz" lIns="0" tIns="0" rIns="0" bIns="137160" rtlCol="0" anchor="b" anchorCtr="0">
            <a:noAutofit/>
          </a:bodyPr>
          <a:lstStyle>
            <a:lvl1pPr>
              <a:defRPr sz="2600" baseline="0"/>
            </a:lvl1pPr>
          </a:lstStyle>
          <a:p>
            <a:r>
              <a:rPr lang="en-GB" smtClean="0"/>
              <a:t>Click to edit Master title style</a:t>
            </a:r>
            <a:endParaRPr lang="en-US"/>
          </a:p>
        </p:txBody>
      </p:sp>
      <p:sp>
        <p:nvSpPr>
          <p:cNvPr id="17" name="Text Placeholder 16"/>
          <p:cNvSpPr>
            <a:spLocks noGrp="1"/>
          </p:cNvSpPr>
          <p:nvPr>
            <p:ph type="body" sz="quarter" idx="10"/>
          </p:nvPr>
        </p:nvSpPr>
        <p:spPr>
          <a:xfrm>
            <a:off x="455887" y="1371599"/>
            <a:ext cx="8230929" cy="4572000"/>
          </a:xfrm>
          <a:prstGeom prst="rect">
            <a:avLst/>
          </a:prstGeom>
        </p:spPr>
        <p:txBody>
          <a:bodyPr vert="horz" lIns="0">
            <a:normAutofit/>
          </a:bodyPr>
          <a:lstStyle>
            <a:lvl1pPr marL="227013" indent="-227013">
              <a:spcBef>
                <a:spcPts val="600"/>
              </a:spcBef>
              <a:buClr>
                <a:schemeClr val="tx2"/>
              </a:buClr>
              <a:defRPr sz="1800">
                <a:solidFill>
                  <a:schemeClr val="bg2"/>
                </a:solidFill>
                <a:latin typeface="Arial"/>
                <a:cs typeface="Arial"/>
              </a:defRPr>
            </a:lvl1pPr>
            <a:lvl2pPr marL="455613" indent="-228600">
              <a:spcBef>
                <a:spcPts val="200"/>
              </a:spcBef>
              <a:defRPr sz="1600">
                <a:solidFill>
                  <a:schemeClr val="bg2"/>
                </a:solidFill>
                <a:latin typeface="Arial"/>
                <a:cs typeface="Arial"/>
              </a:defRPr>
            </a:lvl2pPr>
            <a:lvl3pPr marL="682625" indent="-227013">
              <a:spcBef>
                <a:spcPts val="200"/>
              </a:spcBef>
              <a:defRPr sz="1400">
                <a:solidFill>
                  <a:schemeClr val="bg2"/>
                </a:solidFill>
                <a:latin typeface="Arial"/>
                <a:cs typeface="Arial"/>
              </a:defRPr>
            </a:lvl3pPr>
            <a:lvl4pPr>
              <a:defRPr>
                <a:latin typeface="Arial"/>
                <a:cs typeface="Arial"/>
              </a:defRPr>
            </a:lvl4pPr>
            <a:lvl5pPr>
              <a:defRPr>
                <a:latin typeface="Arial"/>
                <a:cs typeface="Aria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56966422"/>
      </p:ext>
    </p:extLst>
  </p:cSld>
  <p:clrMapOvr>
    <a:masterClrMapping/>
  </p:clrMapOvr>
</p:sldLayout>
</file>

<file path=ppt/slideLayouts/slideLayout332.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3" name="Rectangle 2"/>
          <p:cNvSpPr/>
          <p:nvPr userDrawn="1"/>
        </p:nvSpPr>
        <p:spPr>
          <a:xfrm>
            <a:off x="0" y="0"/>
            <a:ext cx="9144000" cy="2998788"/>
          </a:xfrm>
          <a:prstGeom prst="rect">
            <a:avLst/>
          </a:prstGeom>
          <a:solidFill>
            <a:schemeClr val="tx2"/>
          </a:solidFill>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charset="0"/>
              <a:ea typeface="ヒラギノ角ゴ Pro W3" charset="0"/>
              <a:cs typeface="ヒラギノ角ゴ Pro W3" charset="0"/>
            </a:endParaRPr>
          </a:p>
        </p:txBody>
      </p:sp>
      <p:sp>
        <p:nvSpPr>
          <p:cNvPr id="4" name="Rectangle 3"/>
          <p:cNvSpPr/>
          <p:nvPr userDrawn="1"/>
        </p:nvSpPr>
        <p:spPr>
          <a:xfrm>
            <a:off x="0" y="2998788"/>
            <a:ext cx="9144000" cy="1651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charset="0"/>
              <a:ea typeface="ヒラギノ角ゴ Pro W3" charset="0"/>
              <a:cs typeface="ヒラギノ角ゴ Pro W3" charset="0"/>
            </a:endParaRPr>
          </a:p>
        </p:txBody>
      </p:sp>
      <p:pic>
        <p:nvPicPr>
          <p:cNvPr id="5" name="Picture 3" descr="AegerionLogoRGB.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451734" y="6172200"/>
            <a:ext cx="1374775"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
          <p:cNvSpPr>
            <a:spLocks noGrp="1"/>
          </p:cNvSpPr>
          <p:nvPr>
            <p:ph type="ctrTitle"/>
          </p:nvPr>
        </p:nvSpPr>
        <p:spPr>
          <a:xfrm>
            <a:off x="604161" y="1070426"/>
            <a:ext cx="7972572" cy="1759858"/>
          </a:xfrm>
          <a:prstGeom prst="rect">
            <a:avLst/>
          </a:prstGeom>
        </p:spPr>
        <p:txBody>
          <a:bodyPr lIns="0" tIns="0" anchor="b" anchorCtr="0"/>
          <a:lstStyle>
            <a:lvl1pPr>
              <a:defRPr sz="3000"/>
            </a:lvl1pPr>
          </a:lstStyle>
          <a:p>
            <a:r>
              <a:rPr lang="en-GB" smtClean="0"/>
              <a:t>Click to edit Master title style</a:t>
            </a:r>
            <a:endParaRPr lang="en-US"/>
          </a:p>
        </p:txBody>
      </p:sp>
    </p:spTree>
    <p:extLst>
      <p:ext uri="{BB962C8B-B14F-4D97-AF65-F5344CB8AC3E}">
        <p14:creationId xmlns:p14="http://schemas.microsoft.com/office/powerpoint/2010/main" val="3439538638"/>
      </p:ext>
    </p:extLst>
  </p:cSld>
  <p:clrMapOvr>
    <a:overrideClrMapping bg1="lt1" tx1="dk1" bg2="lt2" tx2="dk2" accent1="accent1" accent2="accent2" accent3="accent3" accent4="accent4" accent5="accent5" accent6="accent6" hlink="hlink" folHlink="folHlink"/>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0925A909-C536-1647-AF8A-A102A6FA9BE4}" type="datetimeFigureOut">
              <a:rPr lang="en-US"/>
              <a:pPr>
                <a:defRPr/>
              </a:pPr>
              <a:t>4/7/2017</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64C3F269-549D-0E4A-AD49-3CE77E537092}" type="slidenum">
              <a:rPr lang="en-US"/>
              <a:pPr>
                <a:defRPr/>
              </a:pPr>
              <a:t>‹N›</a:t>
            </a:fld>
            <a:endParaRPr lang="en-US"/>
          </a:p>
        </p:txBody>
      </p:sp>
    </p:spTree>
    <p:extLst>
      <p:ext uri="{BB962C8B-B14F-4D97-AF65-F5344CB8AC3E}">
        <p14:creationId xmlns:p14="http://schemas.microsoft.com/office/powerpoint/2010/main" val="3962493025"/>
      </p:ext>
    </p:extLst>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A2FCB3C3-B0E8-304F-943A-DDBDB317046B}" type="datetimeFigureOut">
              <a:rPr lang="en-US"/>
              <a:pPr>
                <a:defRPr/>
              </a:pPr>
              <a:t>4/7/2017</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7EF75819-FF9D-6B4D-9022-97A42801FF9B}" type="slidenum">
              <a:rPr lang="en-US"/>
              <a:pPr>
                <a:defRPr/>
              </a:pPr>
              <a:t>‹N›</a:t>
            </a:fld>
            <a:endParaRPr lang="en-US"/>
          </a:p>
        </p:txBody>
      </p:sp>
    </p:spTree>
    <p:extLst>
      <p:ext uri="{BB962C8B-B14F-4D97-AF65-F5344CB8AC3E}">
        <p14:creationId xmlns:p14="http://schemas.microsoft.com/office/powerpoint/2010/main" val="2657593915"/>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89A7ADB8-4969-3145-AF53-167C158329F2}" type="datetimeFigureOut">
              <a:rPr lang="en-US"/>
              <a:pPr>
                <a:defRPr/>
              </a:pPr>
              <a:t>4/7/2017</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4928272E-121D-AA44-97AC-4F14C8CC7B81}" type="slidenum">
              <a:rPr lang="en-US"/>
              <a:pPr>
                <a:defRPr/>
              </a:pPr>
              <a:t>‹N›</a:t>
            </a:fld>
            <a:endParaRPr lang="en-US"/>
          </a:p>
        </p:txBody>
      </p:sp>
    </p:spTree>
    <p:extLst>
      <p:ext uri="{BB962C8B-B14F-4D97-AF65-F5344CB8AC3E}">
        <p14:creationId xmlns:p14="http://schemas.microsoft.com/office/powerpoint/2010/main" val="2681203574"/>
      </p:ext>
    </p:extLst>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7ED31D10-7D67-8D43-BCEA-9BB3939C3C0D}" type="datetimeFigureOut">
              <a:rPr lang="en-US"/>
              <a:pPr>
                <a:defRPr/>
              </a:pPr>
              <a:t>4/7/2017</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4A57ADA6-CFC6-A844-AA6D-A3D860765B6E}" type="slidenum">
              <a:rPr lang="en-US"/>
              <a:pPr>
                <a:defRPr/>
              </a:pPr>
              <a:t>‹N›</a:t>
            </a:fld>
            <a:endParaRPr lang="en-US"/>
          </a:p>
        </p:txBody>
      </p:sp>
    </p:spTree>
    <p:extLst>
      <p:ext uri="{BB962C8B-B14F-4D97-AF65-F5344CB8AC3E}">
        <p14:creationId xmlns:p14="http://schemas.microsoft.com/office/powerpoint/2010/main" val="1594823305"/>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133C1FF0-F1F6-C240-B11D-C81D89F1CEC7}" type="datetimeFigureOut">
              <a:rPr lang="en-US"/>
              <a:pPr>
                <a:defRPr/>
              </a:pPr>
              <a:t>4/7/2017</a:t>
            </a:fld>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FF9BB08D-682E-684A-8EA1-D0E10EA964C9}" type="slidenum">
              <a:rPr lang="en-US"/>
              <a:pPr>
                <a:defRPr/>
              </a:pPr>
              <a:t>‹N›</a:t>
            </a:fld>
            <a:endParaRPr lang="en-US"/>
          </a:p>
        </p:txBody>
      </p:sp>
    </p:spTree>
    <p:extLst>
      <p:ext uri="{BB962C8B-B14F-4D97-AF65-F5344CB8AC3E}">
        <p14:creationId xmlns:p14="http://schemas.microsoft.com/office/powerpoint/2010/main" val="2451684467"/>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336158B6-EC4B-3E48-8ACD-82E940E658B2}" type="datetimeFigureOut">
              <a:rPr lang="en-US"/>
              <a:pPr>
                <a:defRPr/>
              </a:pPr>
              <a:t>4/7/2017</a:t>
            </a:fld>
            <a:endParaRPr lang="en-US"/>
          </a:p>
        </p:txBody>
      </p:sp>
      <p:sp>
        <p:nvSpPr>
          <p:cNvPr id="4" name="Footer Placeholder 3"/>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467E45AB-BC5C-9D4C-AE73-6E8D0EF74215}" type="slidenum">
              <a:rPr lang="en-US"/>
              <a:pPr>
                <a:defRPr/>
              </a:pPr>
              <a:t>‹N›</a:t>
            </a:fld>
            <a:endParaRPr lang="en-US"/>
          </a:p>
        </p:txBody>
      </p:sp>
    </p:spTree>
    <p:extLst>
      <p:ext uri="{BB962C8B-B14F-4D97-AF65-F5344CB8AC3E}">
        <p14:creationId xmlns:p14="http://schemas.microsoft.com/office/powerpoint/2010/main" val="2124354140"/>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E410019F-2363-394E-9635-1D3F966BF75E}" type="datetimeFigureOut">
              <a:rPr lang="en-US"/>
              <a:pPr>
                <a:defRPr/>
              </a:pPr>
              <a:t>4/7/2017</a:t>
            </a:fld>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EF4E51D1-852D-4747-95C6-02BA11AD1FE8}" type="slidenum">
              <a:rPr lang="en-US"/>
              <a:pPr>
                <a:defRPr/>
              </a:pPr>
              <a:t>‹N›</a:t>
            </a:fld>
            <a:endParaRPr lang="en-US"/>
          </a:p>
        </p:txBody>
      </p:sp>
    </p:spTree>
    <p:extLst>
      <p:ext uri="{BB962C8B-B14F-4D97-AF65-F5344CB8AC3E}">
        <p14:creationId xmlns:p14="http://schemas.microsoft.com/office/powerpoint/2010/main" val="4020020875"/>
      </p:ext>
    </p:extLst>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DDD8BA3A-8352-0D4E-B96A-C6D120DCF70B}" type="datetimeFigureOut">
              <a:rPr lang="en-US"/>
              <a:pPr>
                <a:defRPr/>
              </a:pPr>
              <a:t>4/7/2017</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E5DFF4B2-7626-1442-B2DC-2E87A4EC0296}" type="slidenum">
              <a:rPr lang="en-US"/>
              <a:pPr>
                <a:defRPr/>
              </a:pPr>
              <a:t>‹N›</a:t>
            </a:fld>
            <a:endParaRPr lang="en-US"/>
          </a:p>
        </p:txBody>
      </p:sp>
    </p:spTree>
    <p:extLst>
      <p:ext uri="{BB962C8B-B14F-4D97-AF65-F5344CB8AC3E}">
        <p14:creationId xmlns:p14="http://schemas.microsoft.com/office/powerpoint/2010/main" val="3409786699"/>
      </p:ext>
    </p:extLst>
  </p:cSld>
  <p:clrMapOvr>
    <a:masterClrMapping/>
  </p:clrMapOvr>
</p:sldLayout>
</file>

<file path=ppt/slideLayouts/slideLayout3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20C2BA00-CEDF-3646-A8B3-262D641455B7}" type="datetimeFigureOut">
              <a:rPr lang="en-US"/>
              <a:pPr>
                <a:defRPr/>
              </a:pPr>
              <a:t>4/7/2017</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B4100E6C-23BC-BC42-9A41-E5F22D105E49}" type="slidenum">
              <a:rPr lang="en-US"/>
              <a:pPr>
                <a:defRPr/>
              </a:pPr>
              <a:t>‹N›</a:t>
            </a:fld>
            <a:endParaRPr lang="en-US"/>
          </a:p>
        </p:txBody>
      </p:sp>
    </p:spTree>
    <p:extLst>
      <p:ext uri="{BB962C8B-B14F-4D97-AF65-F5344CB8AC3E}">
        <p14:creationId xmlns:p14="http://schemas.microsoft.com/office/powerpoint/2010/main" val="3183799185"/>
      </p:ext>
    </p:extLst>
  </p:cSld>
  <p:clrMapOvr>
    <a:masterClrMapping/>
  </p:clrMapOvr>
</p:sldLayout>
</file>

<file path=ppt/slideLayouts/slideLayout3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4880D86F-498C-DA4D-A049-7369E0D35086}" type="datetimeFigureOut">
              <a:rPr lang="en-US"/>
              <a:pPr>
                <a:defRPr/>
              </a:pPr>
              <a:t>4/7/2017</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C20AADEA-F108-804D-9C82-5BD6FF50698F}" type="slidenum">
              <a:rPr lang="en-US"/>
              <a:pPr>
                <a:defRPr/>
              </a:pPr>
              <a:t>‹N›</a:t>
            </a:fld>
            <a:endParaRPr lang="en-US"/>
          </a:p>
        </p:txBody>
      </p:sp>
    </p:spTree>
    <p:extLst>
      <p:ext uri="{BB962C8B-B14F-4D97-AF65-F5344CB8AC3E}">
        <p14:creationId xmlns:p14="http://schemas.microsoft.com/office/powerpoint/2010/main" val="752519378"/>
      </p:ext>
    </p:extLst>
  </p:cSld>
  <p:clrMapOvr>
    <a:masterClrMapping/>
  </p:clrMapOvr>
</p:sldLayout>
</file>

<file path=ppt/slideLayouts/slideLayout3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70718259-CBE8-454D-B0F4-DA71FFDD8CF4}" type="datetimeFigureOut">
              <a:rPr lang="en-US"/>
              <a:pPr>
                <a:defRPr/>
              </a:pPr>
              <a:t>4/7/2017</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ea typeface="ヒラギノ角ゴ Pro W3" charset="0"/>
                <a:cs typeface="ヒラギノ角ゴ Pro W3"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ea typeface="ヒラギノ角ゴ Pro W3" charset="0"/>
                <a:cs typeface="ヒラギノ角ゴ Pro W3" charset="0"/>
              </a:defRPr>
            </a:lvl1pPr>
          </a:lstStyle>
          <a:p>
            <a:pPr>
              <a:defRPr/>
            </a:pPr>
            <a:fld id="{DEC874D1-D8F4-7740-9716-2E56CAE9B104}" type="slidenum">
              <a:rPr lang="en-US"/>
              <a:pPr>
                <a:defRPr/>
              </a:pPr>
              <a:t>‹N›</a:t>
            </a:fld>
            <a:endParaRPr lang="en-US"/>
          </a:p>
        </p:txBody>
      </p:sp>
    </p:spTree>
    <p:extLst>
      <p:ext uri="{BB962C8B-B14F-4D97-AF65-F5344CB8AC3E}">
        <p14:creationId xmlns:p14="http://schemas.microsoft.com/office/powerpoint/2010/main" val="1397765020"/>
      </p:ext>
    </p:extLst>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p:txBody>
          <a:bodyPr/>
          <a:lstStyle>
            <a:lvl1pPr fontAlgn="base">
              <a:spcBef>
                <a:spcPct val="0"/>
              </a:spcBef>
              <a:spcAft>
                <a:spcPct val="0"/>
              </a:spcAft>
              <a:defRPr>
                <a:solidFill>
                  <a:srgbClr val="000000"/>
                </a:solidFill>
                <a:ea typeface="ヒラギノ角ゴ Pro W3" charset="0"/>
                <a:cs typeface="ヒラギノ角ゴ Pro W3" charset="0"/>
              </a:defRPr>
            </a:lvl1pPr>
          </a:lstStyle>
          <a:p>
            <a:pPr>
              <a:defRPr/>
            </a:pPr>
            <a:endParaRPr lang="en-GB"/>
          </a:p>
        </p:txBody>
      </p:sp>
      <p:sp>
        <p:nvSpPr>
          <p:cNvPr id="4" name="Rectangle 5"/>
          <p:cNvSpPr>
            <a:spLocks noGrp="1" noChangeArrowheads="1"/>
          </p:cNvSpPr>
          <p:nvPr>
            <p:ph type="ftr" sz="quarter" idx="11"/>
          </p:nvPr>
        </p:nvSpPr>
        <p:spPr/>
        <p:txBody>
          <a:bodyPr/>
          <a:lstStyle>
            <a:lvl1pPr fontAlgn="base">
              <a:spcBef>
                <a:spcPct val="0"/>
              </a:spcBef>
              <a:spcAft>
                <a:spcPct val="0"/>
              </a:spcAft>
              <a:defRPr>
                <a:solidFill>
                  <a:srgbClr val="000000"/>
                </a:solidFill>
                <a:ea typeface="ヒラギノ角ゴ Pro W3" charset="0"/>
                <a:cs typeface="ヒラギノ角ゴ Pro W3" charset="0"/>
              </a:defRPr>
            </a:lvl1pPr>
          </a:lstStyle>
          <a:p>
            <a:pPr>
              <a:defRPr/>
            </a:pPr>
            <a:endParaRPr lang="en-GB"/>
          </a:p>
        </p:txBody>
      </p:sp>
      <p:sp>
        <p:nvSpPr>
          <p:cNvPr id="5" name="Rectangle 6"/>
          <p:cNvSpPr>
            <a:spLocks noGrp="1" noChangeArrowheads="1"/>
          </p:cNvSpPr>
          <p:nvPr>
            <p:ph type="sldNum" sz="quarter" idx="12"/>
          </p:nvPr>
        </p:nvSpPr>
        <p:spPr/>
        <p:txBody>
          <a:bodyPr/>
          <a:lstStyle>
            <a:lvl1pPr fontAlgn="base">
              <a:spcBef>
                <a:spcPct val="0"/>
              </a:spcBef>
              <a:spcAft>
                <a:spcPct val="0"/>
              </a:spcAft>
              <a:defRPr>
                <a:solidFill>
                  <a:srgbClr val="000000"/>
                </a:solidFill>
                <a:ea typeface="ヒラギノ角ゴ Pro W3" charset="0"/>
                <a:cs typeface="ヒラギノ角ゴ Pro W3" charset="0"/>
              </a:defRPr>
            </a:lvl1pPr>
          </a:lstStyle>
          <a:p>
            <a:pPr>
              <a:defRPr/>
            </a:pPr>
            <a:fld id="{7E70A852-7DEB-6A48-96EA-1258F08F4067}" type="slidenum">
              <a:rPr lang="en-GB"/>
              <a:pPr>
                <a:defRPr/>
              </a:pPr>
              <a:t>‹N›</a:t>
            </a:fld>
            <a:endParaRPr lang="en-GB"/>
          </a:p>
        </p:txBody>
      </p:sp>
    </p:spTree>
    <p:extLst>
      <p:ext uri="{BB962C8B-B14F-4D97-AF65-F5344CB8AC3E}">
        <p14:creationId xmlns:p14="http://schemas.microsoft.com/office/powerpoint/2010/main" val="3492256475"/>
      </p:ext>
    </p:extLst>
  </p:cSld>
  <p:clrMapOvr>
    <a:masterClrMapping/>
  </p:clrMapOvr>
</p:sldLayout>
</file>

<file path=ppt/slideLayouts/slideLayout345.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GB"/>
          </a:p>
        </p:txBody>
      </p:sp>
      <p:sp>
        <p:nvSpPr>
          <p:cNvPr id="3" name="Chart Placeholder 2"/>
          <p:cNvSpPr>
            <a:spLocks noGrp="1"/>
          </p:cNvSpPr>
          <p:nvPr>
            <p:ph type="chart" idx="1"/>
          </p:nvPr>
        </p:nvSpPr>
        <p:spPr>
          <a:xfrm>
            <a:off x="685800" y="1981200"/>
            <a:ext cx="7772400" cy="4114800"/>
          </a:xfrm>
        </p:spPr>
        <p:txBody>
          <a:bodyPr rtlCol="0">
            <a:normAutofit/>
          </a:bodyPr>
          <a:lstStyle/>
          <a:p>
            <a:pPr lvl="0"/>
            <a:endParaRPr lang="en-GB" noProof="0"/>
          </a:p>
        </p:txBody>
      </p:sp>
      <p:sp>
        <p:nvSpPr>
          <p:cNvPr id="4" name="Date Placeholder 3"/>
          <p:cNvSpPr>
            <a:spLocks noGrp="1"/>
          </p:cNvSpPr>
          <p:nvPr>
            <p:ph type="dt" sz="half" idx="10"/>
          </p:nvPr>
        </p:nvSpPr>
        <p:spPr/>
        <p:txBody>
          <a:bodyPr/>
          <a:lstStyle>
            <a:lvl1pPr eaLnBrk="1" fontAlgn="auto" hangingPunct="1">
              <a:spcBef>
                <a:spcPts val="0"/>
              </a:spcBef>
              <a:spcAft>
                <a:spcPts val="0"/>
              </a:spcAft>
              <a:defRPr>
                <a:ea typeface="ヒラギノ角ゴ Pro W3" charset="0"/>
                <a:cs typeface="ヒラギノ角ゴ Pro W3" charset="0"/>
              </a:defRPr>
            </a:lvl1pPr>
          </a:lstStyle>
          <a:p>
            <a:pPr>
              <a:defRPr/>
            </a:pPr>
            <a:endParaRPr lang="en-GB"/>
          </a:p>
        </p:txBody>
      </p:sp>
      <p:sp>
        <p:nvSpPr>
          <p:cNvPr id="5" name="Footer Placeholder 4"/>
          <p:cNvSpPr>
            <a:spLocks noGrp="1"/>
          </p:cNvSpPr>
          <p:nvPr>
            <p:ph type="ftr" sz="quarter" idx="11"/>
          </p:nvPr>
        </p:nvSpPr>
        <p:spPr/>
        <p:txBody>
          <a:bodyPr/>
          <a:lstStyle>
            <a:lvl1pPr eaLnBrk="1" fontAlgn="auto" hangingPunct="1">
              <a:spcBef>
                <a:spcPts val="0"/>
              </a:spcBef>
              <a:spcAft>
                <a:spcPts val="0"/>
              </a:spcAft>
              <a:defRPr>
                <a:ea typeface="ヒラギノ角ゴ Pro W3" charset="0"/>
                <a:cs typeface="ヒラギノ角ゴ Pro W3" charset="0"/>
              </a:defRPr>
            </a:lvl1pPr>
          </a:lstStyle>
          <a:p>
            <a:pPr>
              <a:defRPr/>
            </a:pPr>
            <a:endParaRPr lang="en-GB"/>
          </a:p>
        </p:txBody>
      </p:sp>
      <p:sp>
        <p:nvSpPr>
          <p:cNvPr id="6" name="Slide Number Placeholder 5"/>
          <p:cNvSpPr>
            <a:spLocks noGrp="1"/>
          </p:cNvSpPr>
          <p:nvPr>
            <p:ph type="sldNum" sz="quarter" idx="12"/>
          </p:nvPr>
        </p:nvSpPr>
        <p:spPr/>
        <p:txBody>
          <a:bodyPr/>
          <a:lstStyle>
            <a:lvl1pPr eaLnBrk="1" fontAlgn="auto" hangingPunct="1">
              <a:spcBef>
                <a:spcPts val="0"/>
              </a:spcBef>
              <a:spcAft>
                <a:spcPts val="0"/>
              </a:spcAft>
              <a:defRPr>
                <a:ea typeface="ヒラギノ角ゴ Pro W3" charset="0"/>
                <a:cs typeface="ヒラギノ角ゴ Pro W3" charset="0"/>
              </a:defRPr>
            </a:lvl1pPr>
          </a:lstStyle>
          <a:p>
            <a:pPr>
              <a:defRPr/>
            </a:pPr>
            <a:fld id="{ED0F0E50-3258-B949-AE15-85A12221EBF8}" type="slidenum">
              <a:rPr lang="en-GB"/>
              <a:pPr>
                <a:defRPr/>
              </a:pPr>
              <a:t>‹N›</a:t>
            </a:fld>
            <a:endParaRPr lang="en-GB"/>
          </a:p>
        </p:txBody>
      </p:sp>
    </p:spTree>
    <p:extLst>
      <p:ext uri="{BB962C8B-B14F-4D97-AF65-F5344CB8AC3E}">
        <p14:creationId xmlns:p14="http://schemas.microsoft.com/office/powerpoint/2010/main" val="2425951829"/>
      </p:ext>
    </p:extLst>
  </p:cSld>
  <p:clrMapOvr>
    <a:masterClrMapping/>
  </p:clrMapOvr>
</p:sldLayout>
</file>

<file path=ppt/slideLayouts/slideLayout346.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pic>
        <p:nvPicPr>
          <p:cNvPr id="4" name="Picture 1037" descr="young man on car_blue"/>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375" y="0"/>
            <a:ext cx="9299575" cy="904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userDrawn="1"/>
        </p:nvSpPr>
        <p:spPr>
          <a:xfrm>
            <a:off x="0" y="0"/>
            <a:ext cx="9144000" cy="944563"/>
          </a:xfrm>
          <a:prstGeom prst="rect">
            <a:avLst/>
          </a:prstGeom>
          <a:solidFill>
            <a:schemeClr val="tx2"/>
          </a:solidFill>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charset="0"/>
              <a:ea typeface="ヒラギノ角ゴ Pro W3" charset="0"/>
              <a:cs typeface="ヒラギノ角ゴ Pro W3" charset="0"/>
            </a:endParaRPr>
          </a:p>
        </p:txBody>
      </p:sp>
      <p:sp>
        <p:nvSpPr>
          <p:cNvPr id="6" name="Rectangle 5"/>
          <p:cNvSpPr/>
          <p:nvPr userDrawn="1"/>
        </p:nvSpPr>
        <p:spPr>
          <a:xfrm>
            <a:off x="0" y="944563"/>
            <a:ext cx="9144000" cy="165100"/>
          </a:xfrm>
          <a:prstGeom prst="rect">
            <a:avLst/>
          </a:prstGeom>
          <a:solidFill>
            <a:srgbClr val="00A8E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charset="0"/>
              <a:ea typeface="ヒラギノ角ゴ Pro W3" charset="0"/>
              <a:cs typeface="ヒラギノ角ゴ Pro W3" charset="0"/>
            </a:endParaRPr>
          </a:p>
        </p:txBody>
      </p:sp>
      <p:sp>
        <p:nvSpPr>
          <p:cNvPr id="13" name="Title Placeholder 1"/>
          <p:cNvSpPr>
            <a:spLocks noGrp="1"/>
          </p:cNvSpPr>
          <p:nvPr>
            <p:ph type="title"/>
          </p:nvPr>
        </p:nvSpPr>
        <p:spPr>
          <a:xfrm>
            <a:off x="457200" y="0"/>
            <a:ext cx="8229600" cy="944387"/>
          </a:xfrm>
          <a:prstGeom prst="rect">
            <a:avLst/>
          </a:prstGeom>
        </p:spPr>
        <p:txBody>
          <a:bodyPr vert="horz" lIns="0" tIns="0" rIns="0" bIns="137160" rtlCol="0" anchor="b" anchorCtr="0">
            <a:noAutofit/>
          </a:bodyPr>
          <a:lstStyle>
            <a:lvl1pPr>
              <a:defRPr sz="2600" baseline="0"/>
            </a:lvl1pPr>
          </a:lstStyle>
          <a:p>
            <a:r>
              <a:rPr lang="en-GB" smtClean="0"/>
              <a:t>Click to edit Master title style</a:t>
            </a:r>
            <a:endParaRPr lang="en-US"/>
          </a:p>
        </p:txBody>
      </p:sp>
      <p:sp>
        <p:nvSpPr>
          <p:cNvPr id="17" name="Text Placeholder 16"/>
          <p:cNvSpPr>
            <a:spLocks noGrp="1"/>
          </p:cNvSpPr>
          <p:nvPr>
            <p:ph type="body" sz="quarter" idx="10"/>
          </p:nvPr>
        </p:nvSpPr>
        <p:spPr>
          <a:xfrm>
            <a:off x="455870" y="1371599"/>
            <a:ext cx="8230929" cy="4572000"/>
          </a:xfrm>
          <a:prstGeom prst="rect">
            <a:avLst/>
          </a:prstGeom>
        </p:spPr>
        <p:txBody>
          <a:bodyPr vert="horz" lIns="0">
            <a:normAutofit/>
          </a:bodyPr>
          <a:lstStyle>
            <a:lvl1pPr marL="227013" indent="-227013">
              <a:spcBef>
                <a:spcPts val="600"/>
              </a:spcBef>
              <a:buClr>
                <a:schemeClr val="tx2"/>
              </a:buClr>
              <a:defRPr sz="1800">
                <a:solidFill>
                  <a:schemeClr val="bg2"/>
                </a:solidFill>
                <a:latin typeface="Arial"/>
                <a:cs typeface="Arial"/>
              </a:defRPr>
            </a:lvl1pPr>
            <a:lvl2pPr marL="455613" indent="-228600">
              <a:spcBef>
                <a:spcPts val="200"/>
              </a:spcBef>
              <a:defRPr sz="1600">
                <a:solidFill>
                  <a:schemeClr val="bg2"/>
                </a:solidFill>
                <a:latin typeface="Arial"/>
                <a:cs typeface="Arial"/>
              </a:defRPr>
            </a:lvl2pPr>
            <a:lvl3pPr marL="682625" indent="-227013">
              <a:spcBef>
                <a:spcPts val="200"/>
              </a:spcBef>
              <a:defRPr sz="1400">
                <a:solidFill>
                  <a:schemeClr val="bg2"/>
                </a:solidFill>
                <a:latin typeface="Arial"/>
                <a:cs typeface="Arial"/>
              </a:defRPr>
            </a:lvl3pPr>
            <a:lvl4pPr>
              <a:defRPr>
                <a:latin typeface="Arial"/>
                <a:cs typeface="Arial"/>
              </a:defRPr>
            </a:lvl4pPr>
            <a:lvl5pPr>
              <a:defRPr>
                <a:latin typeface="Arial"/>
                <a:cs typeface="Aria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567744454"/>
      </p:ext>
    </p:extLst>
  </p:cSld>
  <p:clrMapOvr>
    <a:masterClrMapping/>
  </p:clrMapOvr>
</p:sldLayout>
</file>

<file path=ppt/slideLayouts/slideLayout347.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3" name="Rectangle 2"/>
          <p:cNvSpPr/>
          <p:nvPr userDrawn="1"/>
        </p:nvSpPr>
        <p:spPr>
          <a:xfrm>
            <a:off x="0" y="0"/>
            <a:ext cx="9144000" cy="2998788"/>
          </a:xfrm>
          <a:prstGeom prst="rect">
            <a:avLst/>
          </a:prstGeom>
          <a:solidFill>
            <a:schemeClr val="tx2"/>
          </a:solidFill>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charset="0"/>
              <a:ea typeface="ヒラギノ角ゴ Pro W3" charset="0"/>
              <a:cs typeface="ヒラギノ角ゴ Pro W3" charset="0"/>
            </a:endParaRPr>
          </a:p>
        </p:txBody>
      </p:sp>
      <p:sp>
        <p:nvSpPr>
          <p:cNvPr id="4" name="Rectangle 3"/>
          <p:cNvSpPr/>
          <p:nvPr userDrawn="1"/>
        </p:nvSpPr>
        <p:spPr>
          <a:xfrm>
            <a:off x="0" y="2998788"/>
            <a:ext cx="9144000" cy="1651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charset="0"/>
              <a:ea typeface="ヒラギノ角ゴ Pro W3" charset="0"/>
              <a:cs typeface="ヒラギノ角ゴ Pro W3" charset="0"/>
            </a:endParaRPr>
          </a:p>
        </p:txBody>
      </p:sp>
      <p:pic>
        <p:nvPicPr>
          <p:cNvPr id="5" name="Picture 3" descr="AegerionLogoRGB.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451725" y="6172200"/>
            <a:ext cx="1374775"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
          <p:cNvSpPr>
            <a:spLocks noGrp="1"/>
          </p:cNvSpPr>
          <p:nvPr>
            <p:ph type="ctrTitle"/>
          </p:nvPr>
        </p:nvSpPr>
        <p:spPr>
          <a:xfrm>
            <a:off x="604161" y="1070426"/>
            <a:ext cx="7972572" cy="1759858"/>
          </a:xfrm>
          <a:prstGeom prst="rect">
            <a:avLst/>
          </a:prstGeom>
        </p:spPr>
        <p:txBody>
          <a:bodyPr lIns="0" tIns="0" anchor="b" anchorCtr="0"/>
          <a:lstStyle>
            <a:lvl1pPr>
              <a:defRPr sz="3000"/>
            </a:lvl1pPr>
          </a:lstStyle>
          <a:p>
            <a:r>
              <a:rPr lang="en-GB" smtClean="0"/>
              <a:t>Click to edit Master title style</a:t>
            </a:r>
            <a:endParaRPr lang="en-US"/>
          </a:p>
        </p:txBody>
      </p:sp>
    </p:spTree>
    <p:extLst>
      <p:ext uri="{BB962C8B-B14F-4D97-AF65-F5344CB8AC3E}">
        <p14:creationId xmlns:p14="http://schemas.microsoft.com/office/powerpoint/2010/main" val="939925447"/>
      </p:ext>
    </p:extLst>
  </p:cSld>
  <p:clrMapOvr>
    <a:overrideClrMapping bg1="lt1" tx1="dk1" bg2="lt2" tx2="dk2" accent1="accent1" accent2="accent2" accent3="accent3" accent4="accent4" accent5="accent5" accent6="accent6" hlink="hlink" folHlink="folHlink"/>
  </p:clrMapOvr>
</p:sldLayout>
</file>

<file path=ppt/slideLayouts/slideLayout3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p:txBody>
          <a:bodyPr/>
          <a:lstStyle>
            <a:lvl1pPr>
              <a:defRPr>
                <a:latin typeface="Arial" pitchFamily="34" charset="0"/>
                <a:cs typeface="Arial" pitchFamily="34" charset="0"/>
              </a:defRPr>
            </a:lvl1pPr>
          </a:lstStyle>
          <a:p>
            <a:pPr>
              <a:defRPr/>
            </a:pPr>
            <a:endParaRPr lang="en-GB"/>
          </a:p>
        </p:txBody>
      </p:sp>
      <p:sp>
        <p:nvSpPr>
          <p:cNvPr id="5" name="Rectangle 5"/>
          <p:cNvSpPr>
            <a:spLocks noGrp="1" noChangeArrowheads="1"/>
          </p:cNvSpPr>
          <p:nvPr>
            <p:ph type="ftr" sz="quarter" idx="11"/>
          </p:nvPr>
        </p:nvSpPr>
        <p:spPr/>
        <p:txBody>
          <a:bodyPr/>
          <a:lstStyle>
            <a:lvl1pPr>
              <a:defRPr>
                <a:latin typeface="Arial" pitchFamily="34" charset="0"/>
                <a:cs typeface="Arial" pitchFamily="34" charset="0"/>
              </a:defRPr>
            </a:lvl1pPr>
          </a:lstStyle>
          <a:p>
            <a:pPr>
              <a:defRPr/>
            </a:pPr>
            <a:endParaRPr lang="en-GB"/>
          </a:p>
        </p:txBody>
      </p:sp>
      <p:sp>
        <p:nvSpPr>
          <p:cNvPr id="6" name="Rectangle 6"/>
          <p:cNvSpPr>
            <a:spLocks noGrp="1" noChangeArrowheads="1"/>
          </p:cNvSpPr>
          <p:nvPr>
            <p:ph type="sldNum" sz="quarter" idx="12"/>
          </p:nvPr>
        </p:nvSpPr>
        <p:spPr/>
        <p:txBody>
          <a:bodyPr/>
          <a:lstStyle>
            <a:lvl1pPr>
              <a:defRPr>
                <a:latin typeface="Arial" pitchFamily="34" charset="0"/>
                <a:cs typeface="Arial" pitchFamily="34" charset="0"/>
              </a:defRPr>
            </a:lvl1pPr>
          </a:lstStyle>
          <a:p>
            <a:pPr>
              <a:defRPr/>
            </a:pPr>
            <a:fld id="{21EDF9A1-6757-4057-9D27-6CA076C15011}" type="slidenum">
              <a:rPr lang="en-GB"/>
              <a:pPr>
                <a:defRPr/>
              </a:pPr>
              <a:t>‹N›</a:t>
            </a:fld>
            <a:endParaRPr lang="en-GB"/>
          </a:p>
        </p:txBody>
      </p:sp>
    </p:spTree>
    <p:extLst>
      <p:ext uri="{BB962C8B-B14F-4D97-AF65-F5344CB8AC3E}">
        <p14:creationId xmlns:p14="http://schemas.microsoft.com/office/powerpoint/2010/main" val="3677135908"/>
      </p:ext>
    </p:extLst>
  </p:cSld>
  <p:clrMapOvr>
    <a:masterClrMapping/>
  </p:clrMapOvr>
</p:sldLayout>
</file>

<file path=ppt/slideLayouts/slideLayout3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p:txBody>
          <a:bodyPr/>
          <a:lstStyle>
            <a:lvl1pPr>
              <a:defRPr>
                <a:latin typeface="Arial" pitchFamily="34" charset="0"/>
                <a:cs typeface="Arial" pitchFamily="34" charset="0"/>
              </a:defRPr>
            </a:lvl1pPr>
          </a:lstStyle>
          <a:p>
            <a:pPr>
              <a:defRPr/>
            </a:pPr>
            <a:endParaRPr lang="en-GB"/>
          </a:p>
        </p:txBody>
      </p:sp>
      <p:sp>
        <p:nvSpPr>
          <p:cNvPr id="5" name="Rectangle 5"/>
          <p:cNvSpPr>
            <a:spLocks noGrp="1" noChangeArrowheads="1"/>
          </p:cNvSpPr>
          <p:nvPr>
            <p:ph type="ftr" sz="quarter" idx="11"/>
          </p:nvPr>
        </p:nvSpPr>
        <p:spPr/>
        <p:txBody>
          <a:bodyPr/>
          <a:lstStyle>
            <a:lvl1pPr>
              <a:defRPr>
                <a:latin typeface="Arial" pitchFamily="34" charset="0"/>
                <a:cs typeface="Arial" pitchFamily="34" charset="0"/>
              </a:defRPr>
            </a:lvl1pPr>
          </a:lstStyle>
          <a:p>
            <a:pPr>
              <a:defRPr/>
            </a:pPr>
            <a:endParaRPr lang="en-GB"/>
          </a:p>
        </p:txBody>
      </p:sp>
      <p:sp>
        <p:nvSpPr>
          <p:cNvPr id="6" name="Rectangle 6"/>
          <p:cNvSpPr>
            <a:spLocks noGrp="1" noChangeArrowheads="1"/>
          </p:cNvSpPr>
          <p:nvPr>
            <p:ph type="sldNum" sz="quarter" idx="12"/>
          </p:nvPr>
        </p:nvSpPr>
        <p:spPr/>
        <p:txBody>
          <a:bodyPr/>
          <a:lstStyle>
            <a:lvl1pPr>
              <a:defRPr>
                <a:latin typeface="Arial" pitchFamily="34" charset="0"/>
                <a:cs typeface="Arial" pitchFamily="34" charset="0"/>
              </a:defRPr>
            </a:lvl1pPr>
          </a:lstStyle>
          <a:p>
            <a:pPr>
              <a:defRPr/>
            </a:pPr>
            <a:fld id="{35B21581-2A1D-4F86-9993-263D9302F85E}" type="slidenum">
              <a:rPr lang="en-GB"/>
              <a:pPr>
                <a:defRPr/>
              </a:pPr>
              <a:t>‹N›</a:t>
            </a:fld>
            <a:endParaRPr lang="en-GB"/>
          </a:p>
        </p:txBody>
      </p:sp>
    </p:spTree>
    <p:extLst>
      <p:ext uri="{BB962C8B-B14F-4D97-AF65-F5344CB8AC3E}">
        <p14:creationId xmlns:p14="http://schemas.microsoft.com/office/powerpoint/2010/main" val="3271885144"/>
      </p:ext>
    </p:extLst>
  </p:cSld>
  <p:clrMapOvr>
    <a:masterClrMapping/>
  </p:clrMapOvr>
</p:sldLayout>
</file>

<file path=ppt/slideLayouts/slideLayout3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a:latin typeface="Arial" pitchFamily="34" charset="0"/>
                <a:cs typeface="Arial" pitchFamily="34" charset="0"/>
              </a:defRPr>
            </a:lvl1pPr>
          </a:lstStyle>
          <a:p>
            <a:pPr>
              <a:defRPr/>
            </a:pPr>
            <a:endParaRPr lang="en-GB"/>
          </a:p>
        </p:txBody>
      </p:sp>
      <p:sp>
        <p:nvSpPr>
          <p:cNvPr id="5" name="Rectangle 5"/>
          <p:cNvSpPr>
            <a:spLocks noGrp="1" noChangeArrowheads="1"/>
          </p:cNvSpPr>
          <p:nvPr>
            <p:ph type="ftr" sz="quarter" idx="11"/>
          </p:nvPr>
        </p:nvSpPr>
        <p:spPr/>
        <p:txBody>
          <a:bodyPr/>
          <a:lstStyle>
            <a:lvl1pPr>
              <a:defRPr>
                <a:latin typeface="Arial" pitchFamily="34" charset="0"/>
                <a:cs typeface="Arial" pitchFamily="34" charset="0"/>
              </a:defRPr>
            </a:lvl1pPr>
          </a:lstStyle>
          <a:p>
            <a:pPr>
              <a:defRPr/>
            </a:pPr>
            <a:endParaRPr lang="en-GB"/>
          </a:p>
        </p:txBody>
      </p:sp>
      <p:sp>
        <p:nvSpPr>
          <p:cNvPr id="6" name="Rectangle 6"/>
          <p:cNvSpPr>
            <a:spLocks noGrp="1" noChangeArrowheads="1"/>
          </p:cNvSpPr>
          <p:nvPr>
            <p:ph type="sldNum" sz="quarter" idx="12"/>
          </p:nvPr>
        </p:nvSpPr>
        <p:spPr/>
        <p:txBody>
          <a:bodyPr/>
          <a:lstStyle>
            <a:lvl1pPr>
              <a:defRPr>
                <a:latin typeface="Arial" pitchFamily="34" charset="0"/>
                <a:cs typeface="Arial" pitchFamily="34" charset="0"/>
              </a:defRPr>
            </a:lvl1pPr>
          </a:lstStyle>
          <a:p>
            <a:pPr>
              <a:defRPr/>
            </a:pPr>
            <a:fld id="{C26C6C50-D42A-41E4-A502-B430B8D7E35F}" type="slidenum">
              <a:rPr lang="en-GB"/>
              <a:pPr>
                <a:defRPr/>
              </a:pPr>
              <a:t>‹N›</a:t>
            </a:fld>
            <a:endParaRPr lang="en-GB"/>
          </a:p>
        </p:txBody>
      </p:sp>
    </p:spTree>
    <p:extLst>
      <p:ext uri="{BB962C8B-B14F-4D97-AF65-F5344CB8AC3E}">
        <p14:creationId xmlns:p14="http://schemas.microsoft.com/office/powerpoint/2010/main" val="2387844894"/>
      </p:ext>
    </p:extLst>
  </p:cSld>
  <p:clrMapOvr>
    <a:masterClrMapping/>
  </p:clrMapOvr>
</p:sldLayout>
</file>

<file path=ppt/slideLayouts/slideLayout3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p:txBody>
          <a:bodyPr/>
          <a:lstStyle>
            <a:lvl1pPr>
              <a:defRPr>
                <a:latin typeface="Arial" pitchFamily="34" charset="0"/>
                <a:cs typeface="Arial" pitchFamily="34" charset="0"/>
              </a:defRPr>
            </a:lvl1pPr>
          </a:lstStyle>
          <a:p>
            <a:pPr>
              <a:defRPr/>
            </a:pPr>
            <a:endParaRPr lang="en-GB"/>
          </a:p>
        </p:txBody>
      </p:sp>
      <p:sp>
        <p:nvSpPr>
          <p:cNvPr id="6" name="Rectangle 5"/>
          <p:cNvSpPr>
            <a:spLocks noGrp="1" noChangeArrowheads="1"/>
          </p:cNvSpPr>
          <p:nvPr>
            <p:ph type="ftr" sz="quarter" idx="11"/>
          </p:nvPr>
        </p:nvSpPr>
        <p:spPr/>
        <p:txBody>
          <a:bodyPr/>
          <a:lstStyle>
            <a:lvl1pPr>
              <a:defRPr>
                <a:latin typeface="Arial" pitchFamily="34" charset="0"/>
                <a:cs typeface="Arial" pitchFamily="34" charset="0"/>
              </a:defRPr>
            </a:lvl1pPr>
          </a:lstStyle>
          <a:p>
            <a:pPr>
              <a:defRPr/>
            </a:pPr>
            <a:endParaRPr lang="en-GB"/>
          </a:p>
        </p:txBody>
      </p:sp>
      <p:sp>
        <p:nvSpPr>
          <p:cNvPr id="7" name="Rectangle 6"/>
          <p:cNvSpPr>
            <a:spLocks noGrp="1" noChangeArrowheads="1"/>
          </p:cNvSpPr>
          <p:nvPr>
            <p:ph type="sldNum" sz="quarter" idx="12"/>
          </p:nvPr>
        </p:nvSpPr>
        <p:spPr/>
        <p:txBody>
          <a:bodyPr/>
          <a:lstStyle>
            <a:lvl1pPr>
              <a:defRPr>
                <a:latin typeface="Arial" pitchFamily="34" charset="0"/>
                <a:cs typeface="Arial" pitchFamily="34" charset="0"/>
              </a:defRPr>
            </a:lvl1pPr>
          </a:lstStyle>
          <a:p>
            <a:pPr>
              <a:defRPr/>
            </a:pPr>
            <a:fld id="{70AD68A8-E971-424B-AD9E-7E000BADFA12}" type="slidenum">
              <a:rPr lang="en-GB"/>
              <a:pPr>
                <a:defRPr/>
              </a:pPr>
              <a:t>‹N›</a:t>
            </a:fld>
            <a:endParaRPr lang="en-GB"/>
          </a:p>
        </p:txBody>
      </p:sp>
    </p:spTree>
    <p:extLst>
      <p:ext uri="{BB962C8B-B14F-4D97-AF65-F5344CB8AC3E}">
        <p14:creationId xmlns:p14="http://schemas.microsoft.com/office/powerpoint/2010/main" val="1142101459"/>
      </p:ext>
    </p:extLst>
  </p:cSld>
  <p:clrMapOvr>
    <a:masterClrMapping/>
  </p:clrMapOvr>
</p:sldLayout>
</file>

<file path=ppt/slideLayouts/slideLayout3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p:txBody>
          <a:bodyPr/>
          <a:lstStyle>
            <a:lvl1pPr>
              <a:defRPr>
                <a:latin typeface="Arial" pitchFamily="34" charset="0"/>
                <a:cs typeface="Arial" pitchFamily="34" charset="0"/>
              </a:defRPr>
            </a:lvl1pPr>
          </a:lstStyle>
          <a:p>
            <a:pPr>
              <a:defRPr/>
            </a:pPr>
            <a:endParaRPr lang="en-GB"/>
          </a:p>
        </p:txBody>
      </p:sp>
      <p:sp>
        <p:nvSpPr>
          <p:cNvPr id="8" name="Rectangle 5"/>
          <p:cNvSpPr>
            <a:spLocks noGrp="1" noChangeArrowheads="1"/>
          </p:cNvSpPr>
          <p:nvPr>
            <p:ph type="ftr" sz="quarter" idx="11"/>
          </p:nvPr>
        </p:nvSpPr>
        <p:spPr/>
        <p:txBody>
          <a:bodyPr/>
          <a:lstStyle>
            <a:lvl1pPr>
              <a:defRPr>
                <a:latin typeface="Arial" pitchFamily="34" charset="0"/>
                <a:cs typeface="Arial" pitchFamily="34" charset="0"/>
              </a:defRPr>
            </a:lvl1pPr>
          </a:lstStyle>
          <a:p>
            <a:pPr>
              <a:defRPr/>
            </a:pPr>
            <a:endParaRPr lang="en-GB"/>
          </a:p>
        </p:txBody>
      </p:sp>
      <p:sp>
        <p:nvSpPr>
          <p:cNvPr id="9" name="Rectangle 6"/>
          <p:cNvSpPr>
            <a:spLocks noGrp="1" noChangeArrowheads="1"/>
          </p:cNvSpPr>
          <p:nvPr>
            <p:ph type="sldNum" sz="quarter" idx="12"/>
          </p:nvPr>
        </p:nvSpPr>
        <p:spPr/>
        <p:txBody>
          <a:bodyPr/>
          <a:lstStyle>
            <a:lvl1pPr>
              <a:defRPr>
                <a:latin typeface="Arial" pitchFamily="34" charset="0"/>
                <a:cs typeface="Arial" pitchFamily="34" charset="0"/>
              </a:defRPr>
            </a:lvl1pPr>
          </a:lstStyle>
          <a:p>
            <a:pPr>
              <a:defRPr/>
            </a:pPr>
            <a:fld id="{77F2F368-04D8-4C99-B7C8-98381D83D2C8}" type="slidenum">
              <a:rPr lang="en-GB"/>
              <a:pPr>
                <a:defRPr/>
              </a:pPr>
              <a:t>‹N›</a:t>
            </a:fld>
            <a:endParaRPr lang="en-GB"/>
          </a:p>
        </p:txBody>
      </p:sp>
    </p:spTree>
    <p:extLst>
      <p:ext uri="{BB962C8B-B14F-4D97-AF65-F5344CB8AC3E}">
        <p14:creationId xmlns:p14="http://schemas.microsoft.com/office/powerpoint/2010/main" val="1248672331"/>
      </p:ext>
    </p:extLst>
  </p:cSld>
  <p:clrMapOvr>
    <a:masterClrMapping/>
  </p:clrMapOvr>
</p:sldLayout>
</file>

<file path=ppt/slideLayouts/slideLayout3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p:txBody>
          <a:bodyPr/>
          <a:lstStyle>
            <a:lvl1pPr>
              <a:defRPr>
                <a:latin typeface="Arial" pitchFamily="34" charset="0"/>
                <a:cs typeface="Arial" pitchFamily="34" charset="0"/>
              </a:defRPr>
            </a:lvl1pPr>
          </a:lstStyle>
          <a:p>
            <a:pPr>
              <a:defRPr/>
            </a:pPr>
            <a:endParaRPr lang="en-GB"/>
          </a:p>
        </p:txBody>
      </p:sp>
      <p:sp>
        <p:nvSpPr>
          <p:cNvPr id="4" name="Rectangle 5"/>
          <p:cNvSpPr>
            <a:spLocks noGrp="1" noChangeArrowheads="1"/>
          </p:cNvSpPr>
          <p:nvPr>
            <p:ph type="ftr" sz="quarter" idx="11"/>
          </p:nvPr>
        </p:nvSpPr>
        <p:spPr/>
        <p:txBody>
          <a:bodyPr/>
          <a:lstStyle>
            <a:lvl1pPr>
              <a:defRPr>
                <a:latin typeface="Arial" pitchFamily="34" charset="0"/>
                <a:cs typeface="Arial" pitchFamily="34" charset="0"/>
              </a:defRPr>
            </a:lvl1pPr>
          </a:lstStyle>
          <a:p>
            <a:pPr>
              <a:defRPr/>
            </a:pPr>
            <a:endParaRPr lang="en-GB"/>
          </a:p>
        </p:txBody>
      </p:sp>
      <p:sp>
        <p:nvSpPr>
          <p:cNvPr id="5" name="Rectangle 6"/>
          <p:cNvSpPr>
            <a:spLocks noGrp="1" noChangeArrowheads="1"/>
          </p:cNvSpPr>
          <p:nvPr>
            <p:ph type="sldNum" sz="quarter" idx="12"/>
          </p:nvPr>
        </p:nvSpPr>
        <p:spPr/>
        <p:txBody>
          <a:bodyPr/>
          <a:lstStyle>
            <a:lvl1pPr>
              <a:defRPr>
                <a:latin typeface="Arial" pitchFamily="34" charset="0"/>
                <a:cs typeface="Arial" pitchFamily="34" charset="0"/>
              </a:defRPr>
            </a:lvl1pPr>
          </a:lstStyle>
          <a:p>
            <a:pPr>
              <a:defRPr/>
            </a:pPr>
            <a:fld id="{4BC70A38-9597-4A26-9C94-B2B638E3220D}" type="slidenum">
              <a:rPr lang="en-GB"/>
              <a:pPr>
                <a:defRPr/>
              </a:pPr>
              <a:t>‹N›</a:t>
            </a:fld>
            <a:endParaRPr lang="en-GB"/>
          </a:p>
        </p:txBody>
      </p:sp>
    </p:spTree>
    <p:extLst>
      <p:ext uri="{BB962C8B-B14F-4D97-AF65-F5344CB8AC3E}">
        <p14:creationId xmlns:p14="http://schemas.microsoft.com/office/powerpoint/2010/main" val="1355548245"/>
      </p:ext>
    </p:extLst>
  </p:cSld>
  <p:clrMapOvr>
    <a:masterClrMapping/>
  </p:clrMapOvr>
</p:sldLayout>
</file>

<file path=ppt/slideLayouts/slideLayout3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atin typeface="Arial" pitchFamily="34" charset="0"/>
                <a:cs typeface="Arial" pitchFamily="34" charset="0"/>
              </a:defRPr>
            </a:lvl1pPr>
          </a:lstStyle>
          <a:p>
            <a:pPr>
              <a:defRPr/>
            </a:pPr>
            <a:endParaRPr lang="en-GB"/>
          </a:p>
        </p:txBody>
      </p:sp>
      <p:sp>
        <p:nvSpPr>
          <p:cNvPr id="3" name="Rectangle 5"/>
          <p:cNvSpPr>
            <a:spLocks noGrp="1" noChangeArrowheads="1"/>
          </p:cNvSpPr>
          <p:nvPr>
            <p:ph type="ftr" sz="quarter" idx="11"/>
          </p:nvPr>
        </p:nvSpPr>
        <p:spPr/>
        <p:txBody>
          <a:bodyPr/>
          <a:lstStyle>
            <a:lvl1pPr>
              <a:defRPr>
                <a:latin typeface="Arial" pitchFamily="34" charset="0"/>
                <a:cs typeface="Arial" pitchFamily="34" charset="0"/>
              </a:defRPr>
            </a:lvl1pPr>
          </a:lstStyle>
          <a:p>
            <a:pPr>
              <a:defRPr/>
            </a:pPr>
            <a:endParaRPr lang="en-GB"/>
          </a:p>
        </p:txBody>
      </p:sp>
      <p:sp>
        <p:nvSpPr>
          <p:cNvPr id="4" name="Rectangle 6"/>
          <p:cNvSpPr>
            <a:spLocks noGrp="1" noChangeArrowheads="1"/>
          </p:cNvSpPr>
          <p:nvPr>
            <p:ph type="sldNum" sz="quarter" idx="12"/>
          </p:nvPr>
        </p:nvSpPr>
        <p:spPr/>
        <p:txBody>
          <a:bodyPr/>
          <a:lstStyle>
            <a:lvl1pPr>
              <a:defRPr>
                <a:latin typeface="Arial" pitchFamily="34" charset="0"/>
                <a:cs typeface="Arial" pitchFamily="34" charset="0"/>
              </a:defRPr>
            </a:lvl1pPr>
          </a:lstStyle>
          <a:p>
            <a:pPr>
              <a:defRPr/>
            </a:pPr>
            <a:fld id="{E678DA62-183A-4E3C-B10E-3B574B495087}" type="slidenum">
              <a:rPr lang="en-GB"/>
              <a:pPr>
                <a:defRPr/>
              </a:pPr>
              <a:t>‹N›</a:t>
            </a:fld>
            <a:endParaRPr lang="en-GB"/>
          </a:p>
        </p:txBody>
      </p:sp>
    </p:spTree>
    <p:extLst>
      <p:ext uri="{BB962C8B-B14F-4D97-AF65-F5344CB8AC3E}">
        <p14:creationId xmlns:p14="http://schemas.microsoft.com/office/powerpoint/2010/main" val="2031759379"/>
      </p:ext>
    </p:extLst>
  </p:cSld>
  <p:clrMapOvr>
    <a:masterClrMapping/>
  </p:clrMapOvr>
</p:sldLayout>
</file>

<file path=ppt/slideLayouts/slideLayout3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latin typeface="Arial" pitchFamily="34" charset="0"/>
                <a:cs typeface="Arial" pitchFamily="34" charset="0"/>
              </a:defRPr>
            </a:lvl1pPr>
          </a:lstStyle>
          <a:p>
            <a:pPr>
              <a:defRPr/>
            </a:pPr>
            <a:endParaRPr lang="en-GB"/>
          </a:p>
        </p:txBody>
      </p:sp>
      <p:sp>
        <p:nvSpPr>
          <p:cNvPr id="6" name="Rectangle 5"/>
          <p:cNvSpPr>
            <a:spLocks noGrp="1" noChangeArrowheads="1"/>
          </p:cNvSpPr>
          <p:nvPr>
            <p:ph type="ftr" sz="quarter" idx="11"/>
          </p:nvPr>
        </p:nvSpPr>
        <p:spPr/>
        <p:txBody>
          <a:bodyPr/>
          <a:lstStyle>
            <a:lvl1pPr>
              <a:defRPr>
                <a:latin typeface="Arial" pitchFamily="34" charset="0"/>
                <a:cs typeface="Arial" pitchFamily="34" charset="0"/>
              </a:defRPr>
            </a:lvl1pPr>
          </a:lstStyle>
          <a:p>
            <a:pPr>
              <a:defRPr/>
            </a:pPr>
            <a:endParaRPr lang="en-GB"/>
          </a:p>
        </p:txBody>
      </p:sp>
      <p:sp>
        <p:nvSpPr>
          <p:cNvPr id="7" name="Rectangle 6"/>
          <p:cNvSpPr>
            <a:spLocks noGrp="1" noChangeArrowheads="1"/>
          </p:cNvSpPr>
          <p:nvPr>
            <p:ph type="sldNum" sz="quarter" idx="12"/>
          </p:nvPr>
        </p:nvSpPr>
        <p:spPr/>
        <p:txBody>
          <a:bodyPr/>
          <a:lstStyle>
            <a:lvl1pPr>
              <a:defRPr>
                <a:latin typeface="Arial" pitchFamily="34" charset="0"/>
                <a:cs typeface="Arial" pitchFamily="34" charset="0"/>
              </a:defRPr>
            </a:lvl1pPr>
          </a:lstStyle>
          <a:p>
            <a:pPr>
              <a:defRPr/>
            </a:pPr>
            <a:fld id="{8DCC7ED7-C443-4730-AD8B-766BB29BF77C}" type="slidenum">
              <a:rPr lang="en-GB"/>
              <a:pPr>
                <a:defRPr/>
              </a:pPr>
              <a:t>‹N›</a:t>
            </a:fld>
            <a:endParaRPr lang="en-GB"/>
          </a:p>
        </p:txBody>
      </p:sp>
    </p:spTree>
    <p:extLst>
      <p:ext uri="{BB962C8B-B14F-4D97-AF65-F5344CB8AC3E}">
        <p14:creationId xmlns:p14="http://schemas.microsoft.com/office/powerpoint/2010/main" val="3287430793"/>
      </p:ext>
    </p:extLst>
  </p:cSld>
  <p:clrMapOvr>
    <a:masterClrMapping/>
  </p:clrMapOvr>
</p:sldLayout>
</file>

<file path=ppt/slideLayouts/slideLayout3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latin typeface="Arial" pitchFamily="34" charset="0"/>
                <a:cs typeface="Arial" pitchFamily="34" charset="0"/>
              </a:defRPr>
            </a:lvl1pPr>
          </a:lstStyle>
          <a:p>
            <a:pPr>
              <a:defRPr/>
            </a:pPr>
            <a:endParaRPr lang="en-GB"/>
          </a:p>
        </p:txBody>
      </p:sp>
      <p:sp>
        <p:nvSpPr>
          <p:cNvPr id="6" name="Rectangle 5"/>
          <p:cNvSpPr>
            <a:spLocks noGrp="1" noChangeArrowheads="1"/>
          </p:cNvSpPr>
          <p:nvPr>
            <p:ph type="ftr" sz="quarter" idx="11"/>
          </p:nvPr>
        </p:nvSpPr>
        <p:spPr/>
        <p:txBody>
          <a:bodyPr/>
          <a:lstStyle>
            <a:lvl1pPr>
              <a:defRPr>
                <a:latin typeface="Arial" pitchFamily="34" charset="0"/>
                <a:cs typeface="Arial" pitchFamily="34" charset="0"/>
              </a:defRPr>
            </a:lvl1pPr>
          </a:lstStyle>
          <a:p>
            <a:pPr>
              <a:defRPr/>
            </a:pPr>
            <a:endParaRPr lang="en-GB"/>
          </a:p>
        </p:txBody>
      </p:sp>
      <p:sp>
        <p:nvSpPr>
          <p:cNvPr id="7" name="Rectangle 6"/>
          <p:cNvSpPr>
            <a:spLocks noGrp="1" noChangeArrowheads="1"/>
          </p:cNvSpPr>
          <p:nvPr>
            <p:ph type="sldNum" sz="quarter" idx="12"/>
          </p:nvPr>
        </p:nvSpPr>
        <p:spPr/>
        <p:txBody>
          <a:bodyPr/>
          <a:lstStyle>
            <a:lvl1pPr>
              <a:defRPr>
                <a:latin typeface="Arial" pitchFamily="34" charset="0"/>
                <a:cs typeface="Arial" pitchFamily="34" charset="0"/>
              </a:defRPr>
            </a:lvl1pPr>
          </a:lstStyle>
          <a:p>
            <a:pPr>
              <a:defRPr/>
            </a:pPr>
            <a:fld id="{8C02B324-96B7-4577-9872-72D29063D23F}" type="slidenum">
              <a:rPr lang="en-GB"/>
              <a:pPr>
                <a:defRPr/>
              </a:pPr>
              <a:t>‹N›</a:t>
            </a:fld>
            <a:endParaRPr lang="en-GB"/>
          </a:p>
        </p:txBody>
      </p:sp>
    </p:spTree>
    <p:extLst>
      <p:ext uri="{BB962C8B-B14F-4D97-AF65-F5344CB8AC3E}">
        <p14:creationId xmlns:p14="http://schemas.microsoft.com/office/powerpoint/2010/main" val="3586329286"/>
      </p:ext>
    </p:extLst>
  </p:cSld>
  <p:clrMapOvr>
    <a:masterClrMapping/>
  </p:clrMapOvr>
</p:sldLayout>
</file>

<file path=ppt/slideLayouts/slideLayout3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p:txBody>
          <a:bodyPr/>
          <a:lstStyle>
            <a:lvl1pPr>
              <a:defRPr>
                <a:latin typeface="Arial" pitchFamily="34" charset="0"/>
                <a:cs typeface="Arial" pitchFamily="34" charset="0"/>
              </a:defRPr>
            </a:lvl1pPr>
          </a:lstStyle>
          <a:p>
            <a:pPr>
              <a:defRPr/>
            </a:pPr>
            <a:endParaRPr lang="en-GB"/>
          </a:p>
        </p:txBody>
      </p:sp>
      <p:sp>
        <p:nvSpPr>
          <p:cNvPr id="5" name="Rectangle 5"/>
          <p:cNvSpPr>
            <a:spLocks noGrp="1" noChangeArrowheads="1"/>
          </p:cNvSpPr>
          <p:nvPr>
            <p:ph type="ftr" sz="quarter" idx="11"/>
          </p:nvPr>
        </p:nvSpPr>
        <p:spPr/>
        <p:txBody>
          <a:bodyPr/>
          <a:lstStyle>
            <a:lvl1pPr>
              <a:defRPr>
                <a:latin typeface="Arial" pitchFamily="34" charset="0"/>
                <a:cs typeface="Arial" pitchFamily="34" charset="0"/>
              </a:defRPr>
            </a:lvl1pPr>
          </a:lstStyle>
          <a:p>
            <a:pPr>
              <a:defRPr/>
            </a:pPr>
            <a:endParaRPr lang="en-GB"/>
          </a:p>
        </p:txBody>
      </p:sp>
      <p:sp>
        <p:nvSpPr>
          <p:cNvPr id="6" name="Rectangle 6"/>
          <p:cNvSpPr>
            <a:spLocks noGrp="1" noChangeArrowheads="1"/>
          </p:cNvSpPr>
          <p:nvPr>
            <p:ph type="sldNum" sz="quarter" idx="12"/>
          </p:nvPr>
        </p:nvSpPr>
        <p:spPr/>
        <p:txBody>
          <a:bodyPr/>
          <a:lstStyle>
            <a:lvl1pPr>
              <a:defRPr>
                <a:latin typeface="Arial" pitchFamily="34" charset="0"/>
                <a:cs typeface="Arial" pitchFamily="34" charset="0"/>
              </a:defRPr>
            </a:lvl1pPr>
          </a:lstStyle>
          <a:p>
            <a:pPr>
              <a:defRPr/>
            </a:pPr>
            <a:fld id="{043634FB-CBB3-4BAF-B8A2-B4903624EC6A}" type="slidenum">
              <a:rPr lang="en-GB"/>
              <a:pPr>
                <a:defRPr/>
              </a:pPr>
              <a:t>‹N›</a:t>
            </a:fld>
            <a:endParaRPr lang="en-GB"/>
          </a:p>
        </p:txBody>
      </p:sp>
    </p:spTree>
    <p:extLst>
      <p:ext uri="{BB962C8B-B14F-4D97-AF65-F5344CB8AC3E}">
        <p14:creationId xmlns:p14="http://schemas.microsoft.com/office/powerpoint/2010/main" val="1755715234"/>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p:txBody>
          <a:bodyPr/>
          <a:lstStyle>
            <a:lvl1pPr>
              <a:defRPr>
                <a:latin typeface="Arial" pitchFamily="34" charset="0"/>
                <a:cs typeface="Arial" pitchFamily="34" charset="0"/>
              </a:defRPr>
            </a:lvl1pPr>
          </a:lstStyle>
          <a:p>
            <a:pPr>
              <a:defRPr/>
            </a:pPr>
            <a:endParaRPr lang="en-GB"/>
          </a:p>
        </p:txBody>
      </p:sp>
      <p:sp>
        <p:nvSpPr>
          <p:cNvPr id="5" name="Rectangle 5"/>
          <p:cNvSpPr>
            <a:spLocks noGrp="1" noChangeArrowheads="1"/>
          </p:cNvSpPr>
          <p:nvPr>
            <p:ph type="ftr" sz="quarter" idx="11"/>
          </p:nvPr>
        </p:nvSpPr>
        <p:spPr/>
        <p:txBody>
          <a:bodyPr/>
          <a:lstStyle>
            <a:lvl1pPr>
              <a:defRPr>
                <a:latin typeface="Arial" pitchFamily="34" charset="0"/>
                <a:cs typeface="Arial" pitchFamily="34" charset="0"/>
              </a:defRPr>
            </a:lvl1pPr>
          </a:lstStyle>
          <a:p>
            <a:pPr>
              <a:defRPr/>
            </a:pPr>
            <a:endParaRPr lang="en-GB"/>
          </a:p>
        </p:txBody>
      </p:sp>
      <p:sp>
        <p:nvSpPr>
          <p:cNvPr id="6" name="Rectangle 6"/>
          <p:cNvSpPr>
            <a:spLocks noGrp="1" noChangeArrowheads="1"/>
          </p:cNvSpPr>
          <p:nvPr>
            <p:ph type="sldNum" sz="quarter" idx="12"/>
          </p:nvPr>
        </p:nvSpPr>
        <p:spPr/>
        <p:txBody>
          <a:bodyPr/>
          <a:lstStyle>
            <a:lvl1pPr>
              <a:defRPr>
                <a:latin typeface="Arial" pitchFamily="34" charset="0"/>
                <a:cs typeface="Arial" pitchFamily="34" charset="0"/>
              </a:defRPr>
            </a:lvl1pPr>
          </a:lstStyle>
          <a:p>
            <a:pPr>
              <a:defRPr/>
            </a:pPr>
            <a:fld id="{592C8660-AB38-457C-95EA-E4F04EBEE450}" type="slidenum">
              <a:rPr lang="en-GB"/>
              <a:pPr>
                <a:defRPr/>
              </a:pPr>
              <a:t>‹N›</a:t>
            </a:fld>
            <a:endParaRPr lang="en-GB"/>
          </a:p>
        </p:txBody>
      </p:sp>
    </p:spTree>
    <p:extLst>
      <p:ext uri="{BB962C8B-B14F-4D97-AF65-F5344CB8AC3E}">
        <p14:creationId xmlns:p14="http://schemas.microsoft.com/office/powerpoint/2010/main" val="2698159911"/>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Chart Placeholder 2"/>
          <p:cNvSpPr>
            <a:spLocks noGrp="1"/>
          </p:cNvSpPr>
          <p:nvPr>
            <p:ph type="chart" idx="1"/>
          </p:nvPr>
        </p:nvSpPr>
        <p:spPr>
          <a:xfrm>
            <a:off x="457200" y="1600200"/>
            <a:ext cx="8229600" cy="4525963"/>
          </a:xfrm>
        </p:spPr>
        <p:txBody>
          <a:bodyPr/>
          <a:lstStyle/>
          <a:p>
            <a:pPr lvl="0"/>
            <a:endParaRPr lang="en-GB" noProof="0" smtClean="0"/>
          </a:p>
        </p:txBody>
      </p:sp>
      <p:sp>
        <p:nvSpPr>
          <p:cNvPr id="4" name="Rectangle 4"/>
          <p:cNvSpPr>
            <a:spLocks noGrp="1" noChangeArrowheads="1"/>
          </p:cNvSpPr>
          <p:nvPr>
            <p:ph type="dt" sz="half" idx="10"/>
          </p:nvPr>
        </p:nvSpPr>
        <p:spPr/>
        <p:txBody>
          <a:bodyPr/>
          <a:lstStyle>
            <a:lvl1pPr>
              <a:defRPr>
                <a:latin typeface="Arial" pitchFamily="34" charset="0"/>
                <a:cs typeface="Arial" pitchFamily="34" charset="0"/>
              </a:defRPr>
            </a:lvl1pPr>
          </a:lstStyle>
          <a:p>
            <a:pPr>
              <a:defRPr/>
            </a:pPr>
            <a:endParaRPr lang="en-GB"/>
          </a:p>
        </p:txBody>
      </p:sp>
      <p:sp>
        <p:nvSpPr>
          <p:cNvPr id="5" name="Rectangle 5"/>
          <p:cNvSpPr>
            <a:spLocks noGrp="1" noChangeArrowheads="1"/>
          </p:cNvSpPr>
          <p:nvPr>
            <p:ph type="ftr" sz="quarter" idx="11"/>
          </p:nvPr>
        </p:nvSpPr>
        <p:spPr/>
        <p:txBody>
          <a:bodyPr/>
          <a:lstStyle>
            <a:lvl1pPr>
              <a:defRPr>
                <a:latin typeface="Arial" pitchFamily="34" charset="0"/>
                <a:cs typeface="Arial" pitchFamily="34" charset="0"/>
              </a:defRPr>
            </a:lvl1pPr>
          </a:lstStyle>
          <a:p>
            <a:pPr>
              <a:defRPr/>
            </a:pPr>
            <a:endParaRPr lang="en-GB"/>
          </a:p>
        </p:txBody>
      </p:sp>
      <p:sp>
        <p:nvSpPr>
          <p:cNvPr id="6" name="Rectangle 6"/>
          <p:cNvSpPr>
            <a:spLocks noGrp="1" noChangeArrowheads="1"/>
          </p:cNvSpPr>
          <p:nvPr>
            <p:ph type="sldNum" sz="quarter" idx="12"/>
          </p:nvPr>
        </p:nvSpPr>
        <p:spPr/>
        <p:txBody>
          <a:bodyPr/>
          <a:lstStyle>
            <a:lvl1pPr>
              <a:defRPr>
                <a:latin typeface="Arial" pitchFamily="34" charset="0"/>
                <a:cs typeface="Arial" pitchFamily="34" charset="0"/>
              </a:defRPr>
            </a:lvl1pPr>
          </a:lstStyle>
          <a:p>
            <a:pPr>
              <a:defRPr/>
            </a:pPr>
            <a:fld id="{BE49508B-8463-4C3D-9051-12EAC25904A4}" type="slidenum">
              <a:rPr lang="en-GB"/>
              <a:pPr>
                <a:defRPr/>
              </a:pPr>
              <a:t>‹N›</a:t>
            </a:fld>
            <a:endParaRPr lang="en-GB"/>
          </a:p>
        </p:txBody>
      </p:sp>
    </p:spTree>
    <p:extLst>
      <p:ext uri="{BB962C8B-B14F-4D97-AF65-F5344CB8AC3E}">
        <p14:creationId xmlns:p14="http://schemas.microsoft.com/office/powerpoint/2010/main" val="1560506229"/>
      </p:ext>
    </p:extLst>
  </p:cSld>
  <p:clrMapOvr>
    <a:masterClrMapping/>
  </p:clrMapOvr>
</p:sldLayout>
</file>

<file path=ppt/slideLayouts/slideLayout360.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50"/>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p:txBody>
          <a:bodyPr/>
          <a:lstStyle>
            <a:lvl1pPr>
              <a:defRPr>
                <a:latin typeface="Arial" pitchFamily="34" charset="0"/>
                <a:cs typeface="Arial" pitchFamily="34" charset="0"/>
              </a:defRPr>
            </a:lvl1pPr>
          </a:lstStyle>
          <a:p>
            <a:pPr>
              <a:defRPr/>
            </a:pPr>
            <a:fld id="{EDAA8A65-F0FB-4D50-B9BC-37BBEBFC829E}" type="datetimeFigureOut">
              <a:rPr lang="en-GB"/>
              <a:pPr>
                <a:defRPr/>
              </a:pPr>
              <a:t>07/04/2017</a:t>
            </a:fld>
            <a:endParaRPr lang="en-GB"/>
          </a:p>
        </p:txBody>
      </p:sp>
      <p:sp>
        <p:nvSpPr>
          <p:cNvPr id="4" name="Rectangle 5"/>
          <p:cNvSpPr>
            <a:spLocks noGrp="1" noChangeArrowheads="1"/>
          </p:cNvSpPr>
          <p:nvPr>
            <p:ph type="ftr" sz="quarter" idx="11"/>
          </p:nvPr>
        </p:nvSpPr>
        <p:spPr/>
        <p:txBody>
          <a:bodyPr/>
          <a:lstStyle>
            <a:lvl1pPr>
              <a:defRPr>
                <a:latin typeface="Arial" pitchFamily="34" charset="0"/>
                <a:cs typeface="Arial" pitchFamily="34" charset="0"/>
              </a:defRPr>
            </a:lvl1pPr>
          </a:lstStyle>
          <a:p>
            <a:pPr>
              <a:defRPr/>
            </a:pPr>
            <a:endParaRPr lang="en-GB"/>
          </a:p>
        </p:txBody>
      </p:sp>
      <p:sp>
        <p:nvSpPr>
          <p:cNvPr id="5" name="Rectangle 6"/>
          <p:cNvSpPr>
            <a:spLocks noGrp="1" noChangeArrowheads="1"/>
          </p:cNvSpPr>
          <p:nvPr>
            <p:ph type="sldNum" sz="quarter" idx="12"/>
          </p:nvPr>
        </p:nvSpPr>
        <p:spPr/>
        <p:txBody>
          <a:bodyPr/>
          <a:lstStyle>
            <a:lvl1pPr>
              <a:defRPr>
                <a:latin typeface="Arial" pitchFamily="34" charset="0"/>
                <a:cs typeface="Arial" pitchFamily="34" charset="0"/>
              </a:defRPr>
            </a:lvl1pPr>
          </a:lstStyle>
          <a:p>
            <a:pPr>
              <a:defRPr/>
            </a:pPr>
            <a:fld id="{DD29081D-B335-4F84-B516-381BB526A1DB}" type="slidenum">
              <a:rPr lang="en-GB"/>
              <a:pPr>
                <a:defRPr/>
              </a:pPr>
              <a:t>‹N›</a:t>
            </a:fld>
            <a:endParaRPr lang="en-GB"/>
          </a:p>
        </p:txBody>
      </p:sp>
    </p:spTree>
    <p:extLst>
      <p:ext uri="{BB962C8B-B14F-4D97-AF65-F5344CB8AC3E}">
        <p14:creationId xmlns:p14="http://schemas.microsoft.com/office/powerpoint/2010/main" val="4057485274"/>
      </p:ext>
    </p:extLst>
  </p:cSld>
  <p:clrMapOvr>
    <a:masterClrMapping/>
  </p:clrMapOvr>
</p:sldLayout>
</file>

<file path=ppt/slideLayouts/slideLayout36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userDrawn="1"/>
        </p:nvSpPr>
        <p:spPr bwMode="auto">
          <a:xfrm>
            <a:off x="0" y="1614488"/>
            <a:ext cx="9144000" cy="5243512"/>
          </a:xfrm>
          <a:prstGeom prst="rect">
            <a:avLst/>
          </a:prstGeom>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5400000" scaled="1"/>
            <a:tileRect/>
          </a:gradFill>
          <a:ln w="9525" cap="flat" cmpd="sng" algn="ctr">
            <a:noFill/>
            <a:prstDash val="solid"/>
            <a:round/>
            <a:headEnd type="none" w="med" len="med"/>
            <a:tailEnd type="none" w="med" len="med"/>
          </a:ln>
          <a:effectLst/>
        </p:spPr>
        <p:txBody>
          <a:bodyPr rot="10800000" wrap="none" anchor="ctr"/>
          <a:lstStyle/>
          <a:p>
            <a:pPr algn="ctr" eaLnBrk="0" hangingPunct="0">
              <a:defRPr/>
            </a:pPr>
            <a:endParaRPr lang="en-US" sz="2800" dirty="0">
              <a:solidFill>
                <a:prstClr val="white"/>
              </a:solidFill>
              <a:latin typeface="Arial" charset="0"/>
            </a:endParaRPr>
          </a:p>
        </p:txBody>
      </p:sp>
      <p:sp>
        <p:nvSpPr>
          <p:cNvPr id="1691654" name="Rectangle 6"/>
          <p:cNvSpPr>
            <a:spLocks noGrp="1" noChangeArrowheads="1"/>
          </p:cNvSpPr>
          <p:nvPr>
            <p:ph type="ctrTitle" sz="quarter"/>
          </p:nvPr>
        </p:nvSpPr>
        <p:spPr>
          <a:xfrm>
            <a:off x="1474478" y="2665565"/>
            <a:ext cx="6195044" cy="910884"/>
          </a:xfrm>
          <a:prstGeom prst="rect">
            <a:avLst/>
          </a:prstGeom>
          <a:ln/>
          <a:effectLst/>
        </p:spPr>
        <p:txBody>
          <a:bodyPr lIns="0" tIns="0" rIns="0" bIns="0">
            <a:normAutofit/>
          </a:bodyPr>
          <a:lstStyle>
            <a:lvl1pPr algn="ctr">
              <a:lnSpc>
                <a:spcPct val="80000"/>
              </a:lnSpc>
              <a:defRPr sz="2800" b="1">
                <a:solidFill>
                  <a:schemeClr val="bg1"/>
                </a:solidFill>
                <a:latin typeface="+mj-lt"/>
                <a:cs typeface="Arial"/>
              </a:defRPr>
            </a:lvl1pPr>
          </a:lstStyle>
          <a:p>
            <a:r>
              <a:rPr lang="en-US" dirty="0"/>
              <a:t>Click to edit Master title style</a:t>
            </a:r>
          </a:p>
        </p:txBody>
      </p:sp>
      <p:sp>
        <p:nvSpPr>
          <p:cNvPr id="1691655" name="Rectangle 7"/>
          <p:cNvSpPr>
            <a:spLocks noGrp="1" noChangeArrowheads="1"/>
          </p:cNvSpPr>
          <p:nvPr>
            <p:ph type="subTitle" sz="quarter" idx="1"/>
          </p:nvPr>
        </p:nvSpPr>
        <p:spPr>
          <a:xfrm>
            <a:off x="1474478" y="3651063"/>
            <a:ext cx="6195044" cy="639763"/>
          </a:xfrm>
        </p:spPr>
        <p:txBody>
          <a:bodyPr lIns="0" tIns="0" rIns="0" bIns="0" anchor="ctr"/>
          <a:lstStyle>
            <a:lvl1pPr marL="0" indent="0" algn="ctr">
              <a:lnSpc>
                <a:spcPct val="80000"/>
              </a:lnSpc>
              <a:spcBef>
                <a:spcPct val="0"/>
              </a:spcBef>
              <a:buFont typeface="Wingdings" pitchFamily="2" charset="2"/>
              <a:buNone/>
              <a:defRPr sz="2400" b="0">
                <a:solidFill>
                  <a:srgbClr val="FFFFFF"/>
                </a:solidFill>
                <a:latin typeface="+mn-lt"/>
                <a:cs typeface="Arial"/>
              </a:defRPr>
            </a:lvl1pPr>
          </a:lstStyle>
          <a:p>
            <a:r>
              <a:rPr lang="en-US" dirty="0"/>
              <a:t>Click to edit Master subtitle style</a:t>
            </a:r>
          </a:p>
        </p:txBody>
      </p:sp>
    </p:spTree>
    <p:extLst>
      <p:ext uri="{BB962C8B-B14F-4D97-AF65-F5344CB8AC3E}">
        <p14:creationId xmlns:p14="http://schemas.microsoft.com/office/powerpoint/2010/main" val="107544979"/>
      </p:ext>
    </p:extLst>
  </p:cSld>
  <p:clrMapOvr>
    <a:masterClrMapping/>
  </p:clrMapOvr>
  <p:transition spd="med">
    <p:fade/>
  </p:transition>
</p:sldLayout>
</file>

<file path=ppt/slideLayouts/slideLayout36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6999" y="143567"/>
            <a:ext cx="7888754" cy="576263"/>
          </a:xfrm>
          <a:prstGeom prst="rect">
            <a:avLst/>
          </a:prstGeom>
        </p:spPr>
        <p:txBody>
          <a:bodyPr/>
          <a:lstStyle>
            <a:lvl1pPr>
              <a:defRPr>
                <a:solidFill>
                  <a:schemeClr val="tx1"/>
                </a:solidFill>
              </a:defRPr>
            </a:lvl1pPr>
          </a:lstStyle>
          <a:p>
            <a:r>
              <a:rPr lang="en-US" smtClean="0"/>
              <a:t>Click to edit Master title style</a:t>
            </a:r>
            <a:endParaRPr lang="en-US"/>
          </a:p>
        </p:txBody>
      </p:sp>
      <p:sp>
        <p:nvSpPr>
          <p:cNvPr id="3" name="Content Placeholder 2"/>
          <p:cNvSpPr>
            <a:spLocks noGrp="1"/>
          </p:cNvSpPr>
          <p:nvPr>
            <p:ph idx="1"/>
          </p:nvPr>
        </p:nvSpPr>
        <p:spPr/>
        <p:txBody>
          <a:bodyPr/>
          <a:lstStyle>
            <a:lvl1pPr>
              <a:lnSpc>
                <a:spcPct val="100000"/>
              </a:lnSpc>
              <a:spcAft>
                <a:spcPts val="1000"/>
              </a:spcAft>
              <a:defRPr>
                <a:solidFill>
                  <a:schemeClr val="tx1"/>
                </a:solidFill>
              </a:defRPr>
            </a:lvl1pPr>
            <a:lvl2pPr>
              <a:lnSpc>
                <a:spcPct val="100000"/>
              </a:lnSpc>
              <a:spcAft>
                <a:spcPts val="1000"/>
              </a:spcAft>
              <a:defRPr>
                <a:solidFill>
                  <a:schemeClr val="tx1"/>
                </a:solidFill>
              </a:defRPr>
            </a:lvl2pPr>
            <a:lvl3pPr>
              <a:lnSpc>
                <a:spcPct val="100000"/>
              </a:lnSpc>
              <a:spcAft>
                <a:spcPts val="1000"/>
              </a:spcAft>
              <a:defRPr>
                <a:solidFill>
                  <a:schemeClr val="tx1"/>
                </a:solidFill>
              </a:defRPr>
            </a:lvl3pPr>
            <a:lvl4pPr>
              <a:lnSpc>
                <a:spcPct val="100000"/>
              </a:lnSpc>
              <a:spcAft>
                <a:spcPts val="1000"/>
              </a:spcAft>
              <a:defRPr>
                <a:solidFill>
                  <a:schemeClr val="tx1"/>
                </a:solidFill>
              </a:defRPr>
            </a:lvl4pPr>
            <a:lvl5pPr>
              <a:lnSpc>
                <a:spcPct val="100000"/>
              </a:lnSpc>
              <a:spcAft>
                <a:spcPts val="1000"/>
              </a:spcAft>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Slide Number Placeholder 3"/>
          <p:cNvSpPr>
            <a:spLocks noGrp="1"/>
          </p:cNvSpPr>
          <p:nvPr>
            <p:ph type="sldNum" sz="quarter" idx="10"/>
          </p:nvPr>
        </p:nvSpPr>
        <p:spPr>
          <a:xfrm>
            <a:off x="4279838" y="6611938"/>
            <a:ext cx="312737" cy="246062"/>
          </a:xfrm>
        </p:spPr>
        <p:txBody>
          <a:bodyPr/>
          <a:lstStyle>
            <a:lvl1pPr fontAlgn="auto">
              <a:spcBef>
                <a:spcPts val="0"/>
              </a:spcBef>
              <a:spcAft>
                <a:spcPts val="0"/>
              </a:spcAft>
              <a:defRPr b="0"/>
            </a:lvl1pPr>
          </a:lstStyle>
          <a:p>
            <a:pPr>
              <a:defRPr/>
            </a:pPr>
            <a:fld id="{F107F945-F174-476B-A1BE-E9D15DD52F83}" type="slidenum">
              <a:rPr lang="en-US" smtClean="0"/>
              <a:pPr>
                <a:defRPr/>
              </a:pPr>
              <a:t>‹N›</a:t>
            </a:fld>
            <a:endParaRPr lang="en-US"/>
          </a:p>
        </p:txBody>
      </p:sp>
    </p:spTree>
    <p:extLst>
      <p:ext uri="{BB962C8B-B14F-4D97-AF65-F5344CB8AC3E}">
        <p14:creationId xmlns:p14="http://schemas.microsoft.com/office/powerpoint/2010/main" val="1450059983"/>
      </p:ext>
    </p:extLst>
  </p:cSld>
  <p:clrMapOvr>
    <a:masterClrMapping/>
  </p:clrMapOvr>
  <p:transition spd="med">
    <p:fade/>
  </p:transition>
</p:sldLayout>
</file>

<file path=ppt/slideLayouts/slideLayout3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26999" y="143567"/>
            <a:ext cx="7888754" cy="576263"/>
          </a:xfrm>
          <a:prstGeom prst="rect">
            <a:avLst/>
          </a:prstGeom>
        </p:spPr>
        <p:txBody>
          <a:bodyPr/>
          <a:lstStyle>
            <a:lvl1pPr>
              <a:defRPr>
                <a:solidFill>
                  <a:schemeClr val="tx1"/>
                </a:solidFill>
              </a:defRPr>
            </a:lvl1pPr>
          </a:lstStyle>
          <a:p>
            <a:r>
              <a:rPr lang="en-US" smtClean="0"/>
              <a:t>Click to edit Master title style</a:t>
            </a:r>
            <a:endParaRPr lang="en-US"/>
          </a:p>
        </p:txBody>
      </p:sp>
      <p:sp>
        <p:nvSpPr>
          <p:cNvPr id="3" name="Content Placeholder 2"/>
          <p:cNvSpPr>
            <a:spLocks noGrp="1"/>
          </p:cNvSpPr>
          <p:nvPr>
            <p:ph sz="half" idx="1"/>
          </p:nvPr>
        </p:nvSpPr>
        <p:spPr>
          <a:xfrm>
            <a:off x="246064" y="1041402"/>
            <a:ext cx="4256087" cy="5584825"/>
          </a:xfrm>
        </p:spPr>
        <p:txBody>
          <a:bodyPr/>
          <a:lstStyle>
            <a:lvl1pPr>
              <a:defRPr sz="2400">
                <a:solidFill>
                  <a:schemeClr val="tx1"/>
                </a:solidFill>
              </a:defRPr>
            </a:lvl1pPr>
            <a:lvl2pPr>
              <a:defRPr sz="2400">
                <a:solidFill>
                  <a:schemeClr val="tx1"/>
                </a:solidFill>
              </a:defRPr>
            </a:lvl2pPr>
            <a:lvl3pPr>
              <a:defRPr sz="2000">
                <a:solidFill>
                  <a:schemeClr val="tx1"/>
                </a:solidFill>
              </a:defRPr>
            </a:lvl3pPr>
            <a:lvl4pPr>
              <a:defRPr sz="20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54551" y="1041402"/>
            <a:ext cx="4257675" cy="5584825"/>
          </a:xfrm>
        </p:spPr>
        <p:txBody>
          <a:bodyPr/>
          <a:lstStyle>
            <a:lvl1pPr>
              <a:defRPr sz="2400">
                <a:solidFill>
                  <a:schemeClr val="tx1"/>
                </a:solidFill>
              </a:defRPr>
            </a:lvl1pPr>
            <a:lvl2pPr>
              <a:defRPr sz="2400">
                <a:solidFill>
                  <a:schemeClr val="tx1"/>
                </a:solidFill>
              </a:defRPr>
            </a:lvl2pPr>
            <a:lvl3pPr>
              <a:defRPr sz="2000">
                <a:solidFill>
                  <a:schemeClr val="tx1"/>
                </a:solidFill>
              </a:defRPr>
            </a:lvl3pPr>
            <a:lvl4pPr>
              <a:defRPr sz="20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4"/>
          <p:cNvSpPr>
            <a:spLocks noGrp="1"/>
          </p:cNvSpPr>
          <p:nvPr>
            <p:ph type="sldNum" sz="quarter" idx="10"/>
          </p:nvPr>
        </p:nvSpPr>
        <p:spPr/>
        <p:txBody>
          <a:bodyPr/>
          <a:lstStyle>
            <a:lvl1pPr fontAlgn="auto">
              <a:spcBef>
                <a:spcPts val="0"/>
              </a:spcBef>
              <a:spcAft>
                <a:spcPts val="0"/>
              </a:spcAft>
              <a:defRPr/>
            </a:lvl1pPr>
          </a:lstStyle>
          <a:p>
            <a:pPr>
              <a:defRPr/>
            </a:pPr>
            <a:fld id="{8430BD84-2E38-4149-B1A3-EC8895A45A62}" type="slidenum">
              <a:rPr lang="en-US"/>
              <a:pPr>
                <a:defRPr/>
              </a:pPr>
              <a:t>‹N›</a:t>
            </a:fld>
            <a:endParaRPr lang="en-US"/>
          </a:p>
        </p:txBody>
      </p:sp>
    </p:spTree>
    <p:extLst>
      <p:ext uri="{BB962C8B-B14F-4D97-AF65-F5344CB8AC3E}">
        <p14:creationId xmlns:p14="http://schemas.microsoft.com/office/powerpoint/2010/main" val="2542624638"/>
      </p:ext>
    </p:extLst>
  </p:cSld>
  <p:clrMapOvr>
    <a:masterClrMapping/>
  </p:clrMapOvr>
  <p:transition spd="med">
    <p:fade/>
  </p:transition>
</p:sldLayout>
</file>

<file path=ppt/slideLayouts/slideLayout36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fontAlgn="auto">
              <a:spcBef>
                <a:spcPts val="0"/>
              </a:spcBef>
              <a:spcAft>
                <a:spcPts val="0"/>
              </a:spcAft>
              <a:defRPr/>
            </a:lvl1pPr>
          </a:lstStyle>
          <a:p>
            <a:pPr>
              <a:defRPr/>
            </a:pPr>
            <a:fld id="{D3BAFC32-3B51-4759-8407-BAEC24A1DB22}" type="slidenum">
              <a:rPr lang="en-US"/>
              <a:pPr>
                <a:defRPr/>
              </a:pPr>
              <a:t>‹N›</a:t>
            </a:fld>
            <a:endParaRPr lang="en-US"/>
          </a:p>
        </p:txBody>
      </p:sp>
    </p:spTree>
    <p:extLst>
      <p:ext uri="{BB962C8B-B14F-4D97-AF65-F5344CB8AC3E}">
        <p14:creationId xmlns:p14="http://schemas.microsoft.com/office/powerpoint/2010/main" val="1413785239"/>
      </p:ext>
    </p:extLst>
  </p:cSld>
  <p:clrMapOvr>
    <a:masterClrMapping/>
  </p:clrMapOvr>
  <p:transition spd="med">
    <p:fade/>
  </p:transition>
</p:sldLayout>
</file>

<file path=ppt/slideLayouts/slideLayout365.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838200" y="152400"/>
            <a:ext cx="7772400" cy="8382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838200" y="1295400"/>
            <a:ext cx="7772400" cy="4800600"/>
          </a:xfrm>
        </p:spPr>
        <p:txBody>
          <a:bodyPr/>
          <a:lstStyle/>
          <a:p>
            <a:pPr lvl="0"/>
            <a:endParaRPr lang="en-US" noProof="0" smtClean="0"/>
          </a:p>
        </p:txBody>
      </p:sp>
      <p:sp>
        <p:nvSpPr>
          <p:cNvPr id="4" name="Rectangle 6"/>
          <p:cNvSpPr>
            <a:spLocks noGrp="1" noChangeArrowheads="1"/>
          </p:cNvSpPr>
          <p:nvPr>
            <p:ph type="sldNum" sz="quarter" idx="10"/>
          </p:nvPr>
        </p:nvSpPr>
        <p:spPr/>
        <p:txBody>
          <a:bodyPr/>
          <a:lstStyle>
            <a:lvl1pPr fontAlgn="auto">
              <a:spcBef>
                <a:spcPts val="0"/>
              </a:spcBef>
              <a:spcAft>
                <a:spcPts val="0"/>
              </a:spcAft>
              <a:defRPr/>
            </a:lvl1pPr>
          </a:lstStyle>
          <a:p>
            <a:pPr>
              <a:defRPr/>
            </a:pPr>
            <a:fld id="{7A42212C-5D01-4A1E-BAE4-C72CD4B8A6DA}" type="slidenum">
              <a:rPr lang="en-US"/>
              <a:pPr>
                <a:defRPr/>
              </a:pPr>
              <a:t>‹N›</a:t>
            </a:fld>
            <a:endParaRPr lang="en-US"/>
          </a:p>
        </p:txBody>
      </p:sp>
    </p:spTree>
    <p:extLst>
      <p:ext uri="{BB962C8B-B14F-4D97-AF65-F5344CB8AC3E}">
        <p14:creationId xmlns:p14="http://schemas.microsoft.com/office/powerpoint/2010/main" val="2184346886"/>
      </p:ext>
    </p:extLst>
  </p:cSld>
  <p:clrMapOvr>
    <a:masterClrMapping/>
  </p:clrMapOvr>
  <p:transition spd="med">
    <p:fade/>
  </p:transition>
</p:sldLayout>
</file>

<file path=ppt/slideLayouts/slideLayout36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8"/>
            <a:ext cx="2133600" cy="365125"/>
          </a:xfrm>
          <a:prstGeom prst="rect">
            <a:avLst/>
          </a:prstGeom>
        </p:spPr>
        <p:txBody>
          <a:bodyPr/>
          <a:lstStyle/>
          <a:p>
            <a:pPr algn="ctr" eaLnBrk="0" fontAlgn="base" hangingPunct="0">
              <a:spcBef>
                <a:spcPct val="0"/>
              </a:spcBef>
              <a:spcAft>
                <a:spcPct val="0"/>
              </a:spcAft>
            </a:pPr>
            <a:endParaRPr lang="en-US" sz="1400">
              <a:solidFill>
                <a:prstClr val="white"/>
              </a:solidFill>
              <a:latin typeface="Arial" charset="0"/>
            </a:endParaRPr>
          </a:p>
        </p:txBody>
      </p:sp>
      <p:sp>
        <p:nvSpPr>
          <p:cNvPr id="4" name="Footer Placeholder 3"/>
          <p:cNvSpPr>
            <a:spLocks noGrp="1"/>
          </p:cNvSpPr>
          <p:nvPr>
            <p:ph type="ftr" sz="quarter" idx="11"/>
          </p:nvPr>
        </p:nvSpPr>
        <p:spPr>
          <a:xfrm>
            <a:off x="3124200" y="6356358"/>
            <a:ext cx="2895600" cy="365125"/>
          </a:xfrm>
          <a:prstGeom prst="rect">
            <a:avLst/>
          </a:prstGeom>
        </p:spPr>
        <p:txBody>
          <a:bodyPr/>
          <a:lstStyle/>
          <a:p>
            <a:pPr algn="ctr" eaLnBrk="0" fontAlgn="base" hangingPunct="0">
              <a:spcBef>
                <a:spcPct val="0"/>
              </a:spcBef>
              <a:spcAft>
                <a:spcPct val="0"/>
              </a:spcAft>
            </a:pPr>
            <a:endParaRPr lang="en-US" sz="1400">
              <a:solidFill>
                <a:prstClr val="white"/>
              </a:solidFill>
              <a:latin typeface="Arial" charset="0"/>
            </a:endParaRPr>
          </a:p>
        </p:txBody>
      </p:sp>
      <p:sp>
        <p:nvSpPr>
          <p:cNvPr id="5" name="Slide Number Placeholder 4"/>
          <p:cNvSpPr>
            <a:spLocks noGrp="1"/>
          </p:cNvSpPr>
          <p:nvPr>
            <p:ph type="sldNum" sz="quarter" idx="12"/>
          </p:nvPr>
        </p:nvSpPr>
        <p:spPr/>
        <p:txBody>
          <a:bodyPr/>
          <a:lstStyle/>
          <a:p>
            <a:fld id="{9DBE6069-3E5A-4522-AF7A-CF267378D692}" type="slidenum">
              <a:rPr lang="en-US" smtClean="0"/>
              <a:pPr/>
              <a:t>‹N›</a:t>
            </a:fld>
            <a:endParaRPr lang="en-US"/>
          </a:p>
        </p:txBody>
      </p:sp>
    </p:spTree>
    <p:extLst>
      <p:ext uri="{BB962C8B-B14F-4D97-AF65-F5344CB8AC3E}">
        <p14:creationId xmlns:p14="http://schemas.microsoft.com/office/powerpoint/2010/main" val="765192222"/>
      </p:ext>
    </p:extLst>
  </p:cSld>
  <p:clrMapOvr>
    <a:masterClrMapping/>
  </p:clrMapOvr>
</p:sldLayout>
</file>

<file path=ppt/slideLayouts/slideLayout367.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endParaRPr lang="it-IT" altLang="it-IT">
              <a:solidFill>
                <a:srgbClr val="000000"/>
              </a:solidFill>
            </a:endParaRPr>
          </a:p>
        </p:txBody>
      </p:sp>
      <p:sp>
        <p:nvSpPr>
          <p:cNvPr id="5" name="Segnaposto piè di pagina 4"/>
          <p:cNvSpPr>
            <a:spLocks noGrp="1"/>
          </p:cNvSpPr>
          <p:nvPr>
            <p:ph type="ftr" sz="quarter" idx="11"/>
          </p:nvPr>
        </p:nvSpPr>
        <p:spPr/>
        <p:txBody>
          <a:bodyPr/>
          <a:lstStyle>
            <a:lvl1pPr>
              <a:defRPr/>
            </a:lvl1pPr>
          </a:lstStyle>
          <a:p>
            <a:endParaRPr lang="it-IT" altLang="it-IT">
              <a:solidFill>
                <a:srgbClr val="000000"/>
              </a:solidFill>
            </a:endParaRPr>
          </a:p>
        </p:txBody>
      </p:sp>
      <p:sp>
        <p:nvSpPr>
          <p:cNvPr id="6" name="Segnaposto numero diapositiva 5"/>
          <p:cNvSpPr>
            <a:spLocks noGrp="1"/>
          </p:cNvSpPr>
          <p:nvPr>
            <p:ph type="sldNum" sz="quarter" idx="12"/>
          </p:nvPr>
        </p:nvSpPr>
        <p:spPr/>
        <p:txBody>
          <a:bodyPr/>
          <a:lstStyle>
            <a:lvl1pPr>
              <a:defRPr/>
            </a:lvl1pPr>
          </a:lstStyle>
          <a:p>
            <a:fld id="{86B2F3E0-8B2A-4EB1-8E5C-41D694D4E6F6}"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3582085052"/>
      </p:ext>
    </p:extLst>
  </p:cSld>
  <p:clrMapOvr>
    <a:masterClrMapping/>
  </p:clrMapOvr>
</p:sldLayout>
</file>

<file path=ppt/slideLayouts/slideLayout36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it-IT" altLang="it-IT">
              <a:solidFill>
                <a:srgbClr val="000000"/>
              </a:solidFill>
            </a:endParaRPr>
          </a:p>
        </p:txBody>
      </p:sp>
      <p:sp>
        <p:nvSpPr>
          <p:cNvPr id="5" name="Segnaposto piè di pagina 4"/>
          <p:cNvSpPr>
            <a:spLocks noGrp="1"/>
          </p:cNvSpPr>
          <p:nvPr>
            <p:ph type="ftr" sz="quarter" idx="11"/>
          </p:nvPr>
        </p:nvSpPr>
        <p:spPr/>
        <p:txBody>
          <a:bodyPr/>
          <a:lstStyle>
            <a:lvl1pPr>
              <a:defRPr/>
            </a:lvl1pPr>
          </a:lstStyle>
          <a:p>
            <a:endParaRPr lang="it-IT" altLang="it-IT">
              <a:solidFill>
                <a:srgbClr val="000000"/>
              </a:solidFill>
            </a:endParaRPr>
          </a:p>
        </p:txBody>
      </p:sp>
      <p:sp>
        <p:nvSpPr>
          <p:cNvPr id="6" name="Segnaposto numero diapositiva 5"/>
          <p:cNvSpPr>
            <a:spLocks noGrp="1"/>
          </p:cNvSpPr>
          <p:nvPr>
            <p:ph type="sldNum" sz="quarter" idx="12"/>
          </p:nvPr>
        </p:nvSpPr>
        <p:spPr/>
        <p:txBody>
          <a:bodyPr/>
          <a:lstStyle>
            <a:lvl1pPr>
              <a:defRPr/>
            </a:lvl1pPr>
          </a:lstStyle>
          <a:p>
            <a:fld id="{06A3EE1E-5164-40FA-816E-CAD19658D3F6}"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1871389838"/>
      </p:ext>
    </p:extLst>
  </p:cSld>
  <p:clrMapOvr>
    <a:masterClrMapping/>
  </p:clrMapOvr>
</p:sldLayout>
</file>

<file path=ppt/slideLayouts/slideLayout369.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a:defRPr/>
            </a:lvl1pPr>
          </a:lstStyle>
          <a:p>
            <a:endParaRPr lang="it-IT" altLang="it-IT">
              <a:solidFill>
                <a:srgbClr val="000000"/>
              </a:solidFill>
            </a:endParaRPr>
          </a:p>
        </p:txBody>
      </p:sp>
      <p:sp>
        <p:nvSpPr>
          <p:cNvPr id="5" name="Segnaposto piè di pagina 4"/>
          <p:cNvSpPr>
            <a:spLocks noGrp="1"/>
          </p:cNvSpPr>
          <p:nvPr>
            <p:ph type="ftr" sz="quarter" idx="11"/>
          </p:nvPr>
        </p:nvSpPr>
        <p:spPr/>
        <p:txBody>
          <a:bodyPr/>
          <a:lstStyle>
            <a:lvl1pPr>
              <a:defRPr/>
            </a:lvl1pPr>
          </a:lstStyle>
          <a:p>
            <a:endParaRPr lang="it-IT" altLang="it-IT">
              <a:solidFill>
                <a:srgbClr val="000000"/>
              </a:solidFill>
            </a:endParaRPr>
          </a:p>
        </p:txBody>
      </p:sp>
      <p:sp>
        <p:nvSpPr>
          <p:cNvPr id="6" name="Segnaposto numero diapositiva 5"/>
          <p:cNvSpPr>
            <a:spLocks noGrp="1"/>
          </p:cNvSpPr>
          <p:nvPr>
            <p:ph type="sldNum" sz="quarter" idx="12"/>
          </p:nvPr>
        </p:nvSpPr>
        <p:spPr/>
        <p:txBody>
          <a:bodyPr/>
          <a:lstStyle>
            <a:lvl1pPr>
              <a:defRPr/>
            </a:lvl1pPr>
          </a:lstStyle>
          <a:p>
            <a:fld id="{1ABC9E5D-5C07-4784-890D-3123A38AB0C0}"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611671524"/>
      </p:ext>
    </p:extLst>
  </p:cSld>
  <p:clrMapOvr>
    <a:masterClrMapping/>
  </p:clrMapOvr>
</p:sldLayout>
</file>

<file path=ppt/slideLayouts/slideLayout37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a:defRPr/>
            </a:lvl1pPr>
          </a:lstStyle>
          <a:p>
            <a:endParaRPr lang="it-IT" altLang="it-IT">
              <a:solidFill>
                <a:srgbClr val="000000"/>
              </a:solidFill>
            </a:endParaRPr>
          </a:p>
        </p:txBody>
      </p:sp>
      <p:sp>
        <p:nvSpPr>
          <p:cNvPr id="6" name="Segnaposto piè di pagina 5"/>
          <p:cNvSpPr>
            <a:spLocks noGrp="1"/>
          </p:cNvSpPr>
          <p:nvPr>
            <p:ph type="ftr" sz="quarter" idx="11"/>
          </p:nvPr>
        </p:nvSpPr>
        <p:spPr/>
        <p:txBody>
          <a:bodyPr/>
          <a:lstStyle>
            <a:lvl1pPr>
              <a:defRPr/>
            </a:lvl1pPr>
          </a:lstStyle>
          <a:p>
            <a:endParaRPr lang="it-IT" altLang="it-IT">
              <a:solidFill>
                <a:srgbClr val="000000"/>
              </a:solidFill>
            </a:endParaRPr>
          </a:p>
        </p:txBody>
      </p:sp>
      <p:sp>
        <p:nvSpPr>
          <p:cNvPr id="7" name="Segnaposto numero diapositiva 6"/>
          <p:cNvSpPr>
            <a:spLocks noGrp="1"/>
          </p:cNvSpPr>
          <p:nvPr>
            <p:ph type="sldNum" sz="quarter" idx="12"/>
          </p:nvPr>
        </p:nvSpPr>
        <p:spPr/>
        <p:txBody>
          <a:bodyPr/>
          <a:lstStyle>
            <a:lvl1pPr>
              <a:defRPr/>
            </a:lvl1pPr>
          </a:lstStyle>
          <a:p>
            <a:fld id="{3540C4F8-7001-47F5-AB33-DD0DC450301E}"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3252493476"/>
      </p:ext>
    </p:extLst>
  </p:cSld>
  <p:clrMapOvr>
    <a:masterClrMapping/>
  </p:clrMapOvr>
</p:sldLayout>
</file>

<file path=ppt/slideLayouts/slideLayout371.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lvl1pPr>
              <a:defRPr/>
            </a:lvl1pPr>
          </a:lstStyle>
          <a:p>
            <a:endParaRPr lang="it-IT" altLang="it-IT">
              <a:solidFill>
                <a:srgbClr val="000000"/>
              </a:solidFill>
            </a:endParaRPr>
          </a:p>
        </p:txBody>
      </p:sp>
      <p:sp>
        <p:nvSpPr>
          <p:cNvPr id="8" name="Segnaposto piè di pagina 7"/>
          <p:cNvSpPr>
            <a:spLocks noGrp="1"/>
          </p:cNvSpPr>
          <p:nvPr>
            <p:ph type="ftr" sz="quarter" idx="11"/>
          </p:nvPr>
        </p:nvSpPr>
        <p:spPr/>
        <p:txBody>
          <a:bodyPr/>
          <a:lstStyle>
            <a:lvl1pPr>
              <a:defRPr/>
            </a:lvl1pPr>
          </a:lstStyle>
          <a:p>
            <a:endParaRPr lang="it-IT" altLang="it-IT">
              <a:solidFill>
                <a:srgbClr val="000000"/>
              </a:solidFill>
            </a:endParaRPr>
          </a:p>
        </p:txBody>
      </p:sp>
      <p:sp>
        <p:nvSpPr>
          <p:cNvPr id="9" name="Segnaposto numero diapositiva 8"/>
          <p:cNvSpPr>
            <a:spLocks noGrp="1"/>
          </p:cNvSpPr>
          <p:nvPr>
            <p:ph type="sldNum" sz="quarter" idx="12"/>
          </p:nvPr>
        </p:nvSpPr>
        <p:spPr/>
        <p:txBody>
          <a:bodyPr/>
          <a:lstStyle>
            <a:lvl1pPr>
              <a:defRPr/>
            </a:lvl1pPr>
          </a:lstStyle>
          <a:p>
            <a:fld id="{74D0AB78-F490-443E-B716-5A5ADFB793D8}"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1064520817"/>
      </p:ext>
    </p:extLst>
  </p:cSld>
  <p:clrMapOvr>
    <a:masterClrMapping/>
  </p:clrMapOvr>
</p:sldLayout>
</file>

<file path=ppt/slideLayouts/slideLayout37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a:defRPr/>
            </a:lvl1pPr>
          </a:lstStyle>
          <a:p>
            <a:endParaRPr lang="it-IT" altLang="it-IT">
              <a:solidFill>
                <a:srgbClr val="000000"/>
              </a:solidFill>
            </a:endParaRPr>
          </a:p>
        </p:txBody>
      </p:sp>
      <p:sp>
        <p:nvSpPr>
          <p:cNvPr id="4" name="Segnaposto piè di pagina 3"/>
          <p:cNvSpPr>
            <a:spLocks noGrp="1"/>
          </p:cNvSpPr>
          <p:nvPr>
            <p:ph type="ftr" sz="quarter" idx="11"/>
          </p:nvPr>
        </p:nvSpPr>
        <p:spPr/>
        <p:txBody>
          <a:bodyPr/>
          <a:lstStyle>
            <a:lvl1pPr>
              <a:defRPr/>
            </a:lvl1pPr>
          </a:lstStyle>
          <a:p>
            <a:endParaRPr lang="it-IT" altLang="it-IT">
              <a:solidFill>
                <a:srgbClr val="000000"/>
              </a:solidFill>
            </a:endParaRPr>
          </a:p>
        </p:txBody>
      </p:sp>
      <p:sp>
        <p:nvSpPr>
          <p:cNvPr id="5" name="Segnaposto numero diapositiva 4"/>
          <p:cNvSpPr>
            <a:spLocks noGrp="1"/>
          </p:cNvSpPr>
          <p:nvPr>
            <p:ph type="sldNum" sz="quarter" idx="12"/>
          </p:nvPr>
        </p:nvSpPr>
        <p:spPr/>
        <p:txBody>
          <a:bodyPr/>
          <a:lstStyle>
            <a:lvl1pPr>
              <a:defRPr/>
            </a:lvl1pPr>
          </a:lstStyle>
          <a:p>
            <a:fld id="{7BE44979-1141-490A-98A4-FC74872EFA55}"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416946344"/>
      </p:ext>
    </p:extLst>
  </p:cSld>
  <p:clrMapOvr>
    <a:masterClrMapping/>
  </p:clrMapOvr>
</p:sldLayout>
</file>

<file path=ppt/slideLayouts/slideLayout373.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endParaRPr lang="it-IT" altLang="it-IT">
              <a:solidFill>
                <a:srgbClr val="000000"/>
              </a:solidFill>
            </a:endParaRPr>
          </a:p>
        </p:txBody>
      </p:sp>
      <p:sp>
        <p:nvSpPr>
          <p:cNvPr id="3" name="Segnaposto piè di pagina 2"/>
          <p:cNvSpPr>
            <a:spLocks noGrp="1"/>
          </p:cNvSpPr>
          <p:nvPr>
            <p:ph type="ftr" sz="quarter" idx="11"/>
          </p:nvPr>
        </p:nvSpPr>
        <p:spPr/>
        <p:txBody>
          <a:bodyPr/>
          <a:lstStyle>
            <a:lvl1pPr>
              <a:defRPr/>
            </a:lvl1pPr>
          </a:lstStyle>
          <a:p>
            <a:endParaRPr lang="it-IT" altLang="it-IT">
              <a:solidFill>
                <a:srgbClr val="000000"/>
              </a:solidFill>
            </a:endParaRPr>
          </a:p>
        </p:txBody>
      </p:sp>
      <p:sp>
        <p:nvSpPr>
          <p:cNvPr id="4" name="Segnaposto numero diapositiva 3"/>
          <p:cNvSpPr>
            <a:spLocks noGrp="1"/>
          </p:cNvSpPr>
          <p:nvPr>
            <p:ph type="sldNum" sz="quarter" idx="12"/>
          </p:nvPr>
        </p:nvSpPr>
        <p:spPr/>
        <p:txBody>
          <a:bodyPr/>
          <a:lstStyle>
            <a:lvl1pPr>
              <a:defRPr/>
            </a:lvl1pPr>
          </a:lstStyle>
          <a:p>
            <a:fld id="{5E8F8253-FD0C-4F0F-B3AB-46A389C44CA1}"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3513165342"/>
      </p:ext>
    </p:extLst>
  </p:cSld>
  <p:clrMapOvr>
    <a:masterClrMapping/>
  </p:clrMapOvr>
</p:sldLayout>
</file>

<file path=ppt/slideLayouts/slideLayout374.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ltLang="it-IT">
              <a:solidFill>
                <a:srgbClr val="000000"/>
              </a:solidFill>
            </a:endParaRPr>
          </a:p>
        </p:txBody>
      </p:sp>
      <p:sp>
        <p:nvSpPr>
          <p:cNvPr id="6" name="Segnaposto piè di pagina 5"/>
          <p:cNvSpPr>
            <a:spLocks noGrp="1"/>
          </p:cNvSpPr>
          <p:nvPr>
            <p:ph type="ftr" sz="quarter" idx="11"/>
          </p:nvPr>
        </p:nvSpPr>
        <p:spPr/>
        <p:txBody>
          <a:bodyPr/>
          <a:lstStyle>
            <a:lvl1pPr>
              <a:defRPr/>
            </a:lvl1pPr>
          </a:lstStyle>
          <a:p>
            <a:endParaRPr lang="it-IT" altLang="it-IT">
              <a:solidFill>
                <a:srgbClr val="000000"/>
              </a:solidFill>
            </a:endParaRPr>
          </a:p>
        </p:txBody>
      </p:sp>
      <p:sp>
        <p:nvSpPr>
          <p:cNvPr id="7" name="Segnaposto numero diapositiva 6"/>
          <p:cNvSpPr>
            <a:spLocks noGrp="1"/>
          </p:cNvSpPr>
          <p:nvPr>
            <p:ph type="sldNum" sz="quarter" idx="12"/>
          </p:nvPr>
        </p:nvSpPr>
        <p:spPr/>
        <p:txBody>
          <a:bodyPr/>
          <a:lstStyle>
            <a:lvl1pPr>
              <a:defRPr/>
            </a:lvl1pPr>
          </a:lstStyle>
          <a:p>
            <a:fld id="{0E649D6F-0F01-42EB-94C3-DFB93455A5B2}"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3596630673"/>
      </p:ext>
    </p:extLst>
  </p:cSld>
  <p:clrMapOvr>
    <a:masterClrMapping/>
  </p:clrMapOvr>
</p:sldLayout>
</file>

<file path=ppt/slideLayouts/slideLayout375.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ltLang="it-IT">
              <a:solidFill>
                <a:srgbClr val="000000"/>
              </a:solidFill>
            </a:endParaRPr>
          </a:p>
        </p:txBody>
      </p:sp>
      <p:sp>
        <p:nvSpPr>
          <p:cNvPr id="6" name="Segnaposto piè di pagina 5"/>
          <p:cNvSpPr>
            <a:spLocks noGrp="1"/>
          </p:cNvSpPr>
          <p:nvPr>
            <p:ph type="ftr" sz="quarter" idx="11"/>
          </p:nvPr>
        </p:nvSpPr>
        <p:spPr/>
        <p:txBody>
          <a:bodyPr/>
          <a:lstStyle>
            <a:lvl1pPr>
              <a:defRPr/>
            </a:lvl1pPr>
          </a:lstStyle>
          <a:p>
            <a:endParaRPr lang="it-IT" altLang="it-IT">
              <a:solidFill>
                <a:srgbClr val="000000"/>
              </a:solidFill>
            </a:endParaRPr>
          </a:p>
        </p:txBody>
      </p:sp>
      <p:sp>
        <p:nvSpPr>
          <p:cNvPr id="7" name="Segnaposto numero diapositiva 6"/>
          <p:cNvSpPr>
            <a:spLocks noGrp="1"/>
          </p:cNvSpPr>
          <p:nvPr>
            <p:ph type="sldNum" sz="quarter" idx="12"/>
          </p:nvPr>
        </p:nvSpPr>
        <p:spPr/>
        <p:txBody>
          <a:bodyPr/>
          <a:lstStyle>
            <a:lvl1pPr>
              <a:defRPr/>
            </a:lvl1pPr>
          </a:lstStyle>
          <a:p>
            <a:fld id="{EC108492-55AB-4AA9-BC73-3F1FF9FC6543}"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3927771253"/>
      </p:ext>
    </p:extLst>
  </p:cSld>
  <p:clrMapOvr>
    <a:masterClrMapping/>
  </p:clrMapOvr>
</p:sldLayout>
</file>

<file path=ppt/slideLayouts/slideLayout37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it-IT" altLang="it-IT">
              <a:solidFill>
                <a:srgbClr val="000000"/>
              </a:solidFill>
            </a:endParaRPr>
          </a:p>
        </p:txBody>
      </p:sp>
      <p:sp>
        <p:nvSpPr>
          <p:cNvPr id="5" name="Segnaposto piè di pagina 4"/>
          <p:cNvSpPr>
            <a:spLocks noGrp="1"/>
          </p:cNvSpPr>
          <p:nvPr>
            <p:ph type="ftr" sz="quarter" idx="11"/>
          </p:nvPr>
        </p:nvSpPr>
        <p:spPr/>
        <p:txBody>
          <a:bodyPr/>
          <a:lstStyle>
            <a:lvl1pPr>
              <a:defRPr/>
            </a:lvl1pPr>
          </a:lstStyle>
          <a:p>
            <a:endParaRPr lang="it-IT" altLang="it-IT">
              <a:solidFill>
                <a:srgbClr val="000000"/>
              </a:solidFill>
            </a:endParaRPr>
          </a:p>
        </p:txBody>
      </p:sp>
      <p:sp>
        <p:nvSpPr>
          <p:cNvPr id="6" name="Segnaposto numero diapositiva 5"/>
          <p:cNvSpPr>
            <a:spLocks noGrp="1"/>
          </p:cNvSpPr>
          <p:nvPr>
            <p:ph type="sldNum" sz="quarter" idx="12"/>
          </p:nvPr>
        </p:nvSpPr>
        <p:spPr/>
        <p:txBody>
          <a:bodyPr/>
          <a:lstStyle>
            <a:lvl1pPr>
              <a:defRPr/>
            </a:lvl1pPr>
          </a:lstStyle>
          <a:p>
            <a:fld id="{95395A2F-F582-49BD-AF2A-EDC979023069}"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334274532"/>
      </p:ext>
    </p:extLst>
  </p:cSld>
  <p:clrMapOvr>
    <a:masterClrMapping/>
  </p:clrMapOvr>
</p:sldLayout>
</file>

<file path=ppt/slideLayouts/slideLayout37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it-IT" altLang="it-IT">
              <a:solidFill>
                <a:srgbClr val="000000"/>
              </a:solidFill>
            </a:endParaRPr>
          </a:p>
        </p:txBody>
      </p:sp>
      <p:sp>
        <p:nvSpPr>
          <p:cNvPr id="5" name="Segnaposto piè di pagina 4"/>
          <p:cNvSpPr>
            <a:spLocks noGrp="1"/>
          </p:cNvSpPr>
          <p:nvPr>
            <p:ph type="ftr" sz="quarter" idx="11"/>
          </p:nvPr>
        </p:nvSpPr>
        <p:spPr/>
        <p:txBody>
          <a:bodyPr/>
          <a:lstStyle>
            <a:lvl1pPr>
              <a:defRPr/>
            </a:lvl1pPr>
          </a:lstStyle>
          <a:p>
            <a:endParaRPr lang="it-IT" altLang="it-IT">
              <a:solidFill>
                <a:srgbClr val="000000"/>
              </a:solidFill>
            </a:endParaRPr>
          </a:p>
        </p:txBody>
      </p:sp>
      <p:sp>
        <p:nvSpPr>
          <p:cNvPr id="6" name="Segnaposto numero diapositiva 5"/>
          <p:cNvSpPr>
            <a:spLocks noGrp="1"/>
          </p:cNvSpPr>
          <p:nvPr>
            <p:ph type="sldNum" sz="quarter" idx="12"/>
          </p:nvPr>
        </p:nvSpPr>
        <p:spPr/>
        <p:txBody>
          <a:bodyPr/>
          <a:lstStyle>
            <a:lvl1pPr>
              <a:defRPr/>
            </a:lvl1pPr>
          </a:lstStyle>
          <a:p>
            <a:fld id="{0E3E37AA-D184-4446-92BA-39FBDDF30D96}"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2618348499"/>
      </p:ext>
    </p:extLst>
  </p:cSld>
  <p:clrMapOvr>
    <a:masterClrMapping/>
  </p:clrMapOvr>
</p:sldLayout>
</file>

<file path=ppt/slideLayouts/slideLayout378.xml><?xml version="1.0" encoding="utf-8"?>
<p:sldLayout xmlns:a="http://schemas.openxmlformats.org/drawingml/2006/main" xmlns:r="http://schemas.openxmlformats.org/officeDocument/2006/relationships" xmlns:p="http://schemas.openxmlformats.org/presentationml/2006/main" type="tbl" preserve="1">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p>
            <a:r>
              <a:rPr lang="it-IT" smtClean="0"/>
              <a:t>Fare clic per modificare lo stile del titolo</a:t>
            </a:r>
            <a:endParaRPr lang="it-IT"/>
          </a:p>
        </p:txBody>
      </p:sp>
      <p:sp>
        <p:nvSpPr>
          <p:cNvPr id="3" name="Segnaposto tabella 2"/>
          <p:cNvSpPr>
            <a:spLocks noGrp="1"/>
          </p:cNvSpPr>
          <p:nvPr>
            <p:ph type="tbl" idx="1"/>
          </p:nvPr>
        </p:nvSpPr>
        <p:spPr>
          <a:xfrm>
            <a:off x="457200" y="1600200"/>
            <a:ext cx="8229600" cy="4525963"/>
          </a:xfrm>
        </p:spPr>
        <p:txBody>
          <a:bodyPr/>
          <a:lstStyle/>
          <a:p>
            <a:endParaRPr lang="it-IT"/>
          </a:p>
        </p:txBody>
      </p:sp>
      <p:sp>
        <p:nvSpPr>
          <p:cNvPr id="4" name="Segnaposto data 3"/>
          <p:cNvSpPr>
            <a:spLocks noGrp="1"/>
          </p:cNvSpPr>
          <p:nvPr>
            <p:ph type="dt" sz="half" idx="10"/>
          </p:nvPr>
        </p:nvSpPr>
        <p:spPr>
          <a:xfrm>
            <a:off x="457200" y="6245225"/>
            <a:ext cx="2133600" cy="476250"/>
          </a:xfrm>
        </p:spPr>
        <p:txBody>
          <a:bodyPr/>
          <a:lstStyle>
            <a:lvl1pPr>
              <a:defRPr/>
            </a:lvl1pPr>
          </a:lstStyle>
          <a:p>
            <a:endParaRPr lang="it-IT" altLang="it-IT">
              <a:solidFill>
                <a:srgbClr val="000000"/>
              </a:solidFill>
            </a:endParaRPr>
          </a:p>
        </p:txBody>
      </p:sp>
      <p:sp>
        <p:nvSpPr>
          <p:cNvPr id="5" name="Segnaposto piè di pagina 4"/>
          <p:cNvSpPr>
            <a:spLocks noGrp="1"/>
          </p:cNvSpPr>
          <p:nvPr>
            <p:ph type="ftr" sz="quarter" idx="11"/>
          </p:nvPr>
        </p:nvSpPr>
        <p:spPr>
          <a:xfrm>
            <a:off x="3124200" y="6245225"/>
            <a:ext cx="2895600" cy="476250"/>
          </a:xfrm>
        </p:spPr>
        <p:txBody>
          <a:bodyPr/>
          <a:lstStyle>
            <a:lvl1pPr>
              <a:defRPr/>
            </a:lvl1pPr>
          </a:lstStyle>
          <a:p>
            <a:endParaRPr lang="it-IT" altLang="it-IT">
              <a:solidFill>
                <a:srgbClr val="000000"/>
              </a:solidFill>
            </a:endParaRPr>
          </a:p>
        </p:txBody>
      </p:sp>
      <p:sp>
        <p:nvSpPr>
          <p:cNvPr id="6" name="Segnaposto numero diapositiva 5"/>
          <p:cNvSpPr>
            <a:spLocks noGrp="1"/>
          </p:cNvSpPr>
          <p:nvPr>
            <p:ph type="sldNum" sz="quarter" idx="12"/>
          </p:nvPr>
        </p:nvSpPr>
        <p:spPr>
          <a:xfrm>
            <a:off x="6553200" y="6245225"/>
            <a:ext cx="2133600" cy="476250"/>
          </a:xfrm>
        </p:spPr>
        <p:txBody>
          <a:bodyPr/>
          <a:lstStyle>
            <a:lvl1pPr>
              <a:defRPr/>
            </a:lvl1pPr>
          </a:lstStyle>
          <a:p>
            <a:fld id="{2F6B509A-1831-4D9A-B40C-DBB3F16EE481}"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2893908890"/>
      </p:ext>
    </p:extLst>
  </p:cSld>
  <p:clrMapOvr>
    <a:masterClrMapping/>
  </p:clrMapOvr>
</p:sldLayout>
</file>

<file path=ppt/slideLayouts/slideLayout379.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Segnaposto data 2"/>
          <p:cNvSpPr>
            <a:spLocks noGrp="1"/>
          </p:cNvSpPr>
          <p:nvPr>
            <p:ph type="dt" sz="half" idx="10"/>
          </p:nvPr>
        </p:nvSpPr>
        <p:spPr>
          <a:xfrm>
            <a:off x="457200" y="6245225"/>
            <a:ext cx="2133600" cy="476250"/>
          </a:xfrm>
        </p:spPr>
        <p:txBody>
          <a:bodyPr/>
          <a:lstStyle>
            <a:lvl1pPr>
              <a:defRPr/>
            </a:lvl1pPr>
          </a:lstStyle>
          <a:p>
            <a:endParaRPr lang="it-IT" altLang="it-IT">
              <a:solidFill>
                <a:srgbClr val="000000"/>
              </a:solidFill>
            </a:endParaRPr>
          </a:p>
        </p:txBody>
      </p:sp>
      <p:sp>
        <p:nvSpPr>
          <p:cNvPr id="4" name="Segnaposto piè di pagina 3"/>
          <p:cNvSpPr>
            <a:spLocks noGrp="1"/>
          </p:cNvSpPr>
          <p:nvPr>
            <p:ph type="ftr" sz="quarter" idx="11"/>
          </p:nvPr>
        </p:nvSpPr>
        <p:spPr>
          <a:xfrm>
            <a:off x="3124200" y="6245225"/>
            <a:ext cx="2895600" cy="476250"/>
          </a:xfrm>
        </p:spPr>
        <p:txBody>
          <a:bodyPr/>
          <a:lstStyle>
            <a:lvl1pPr>
              <a:defRPr/>
            </a:lvl1pPr>
          </a:lstStyle>
          <a:p>
            <a:endParaRPr lang="it-IT" altLang="it-IT">
              <a:solidFill>
                <a:srgbClr val="000000"/>
              </a:solidFill>
            </a:endParaRPr>
          </a:p>
        </p:txBody>
      </p:sp>
      <p:sp>
        <p:nvSpPr>
          <p:cNvPr id="5" name="Segnaposto numero diapositiva 4"/>
          <p:cNvSpPr>
            <a:spLocks noGrp="1"/>
          </p:cNvSpPr>
          <p:nvPr>
            <p:ph type="sldNum" sz="quarter" idx="12"/>
          </p:nvPr>
        </p:nvSpPr>
        <p:spPr>
          <a:xfrm>
            <a:off x="6553200" y="6245225"/>
            <a:ext cx="2133600" cy="476250"/>
          </a:xfrm>
        </p:spPr>
        <p:txBody>
          <a:bodyPr/>
          <a:lstStyle>
            <a:lvl1pPr>
              <a:defRPr/>
            </a:lvl1pPr>
          </a:lstStyle>
          <a:p>
            <a:fld id="{DD568D7F-2DE7-42CC-96C6-B59BDCC475E4}"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110952467"/>
      </p:ext>
    </p:extLst>
  </p:cSld>
  <p:clrMapOvr>
    <a:masterClrMapping/>
  </p:clrMapOvr>
</p:sldLayout>
</file>

<file path=ppt/slideLayouts/slideLayout380.xml><?xml version="1.0" encoding="utf-8"?>
<p:sldLayout xmlns:a="http://schemas.openxmlformats.org/drawingml/2006/main" xmlns:r="http://schemas.openxmlformats.org/officeDocument/2006/relationships" xmlns:p="http://schemas.openxmlformats.org/presentationml/2006/main" type="txAndObj" preserve="1">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p>
            <a:r>
              <a:rPr lang="it-IT" smtClean="0"/>
              <a:t>Fare clic per modificare lo stile del titolo</a:t>
            </a:r>
            <a:endParaRPr lang="it-IT"/>
          </a:p>
        </p:txBody>
      </p:sp>
      <p:sp>
        <p:nvSpPr>
          <p:cNvPr id="3" name="Segnaposto testo 2"/>
          <p:cNvSpPr>
            <a:spLocks noGrp="1"/>
          </p:cNvSpPr>
          <p:nvPr>
            <p:ph type="body" sz="half" idx="1"/>
          </p:nvPr>
        </p:nvSpPr>
        <p:spPr>
          <a:xfrm>
            <a:off x="457200" y="1600200"/>
            <a:ext cx="4038600" cy="4525963"/>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a:xfrm>
            <a:off x="457200" y="6245225"/>
            <a:ext cx="2133600" cy="476250"/>
          </a:xfrm>
        </p:spPr>
        <p:txBody>
          <a:bodyPr/>
          <a:lstStyle>
            <a:lvl1pPr>
              <a:defRPr/>
            </a:lvl1pPr>
          </a:lstStyle>
          <a:p>
            <a:endParaRPr lang="it-IT" altLang="it-IT">
              <a:solidFill>
                <a:srgbClr val="000000"/>
              </a:solidFill>
            </a:endParaRPr>
          </a:p>
        </p:txBody>
      </p:sp>
      <p:sp>
        <p:nvSpPr>
          <p:cNvPr id="6" name="Segnaposto piè di pagina 5"/>
          <p:cNvSpPr>
            <a:spLocks noGrp="1"/>
          </p:cNvSpPr>
          <p:nvPr>
            <p:ph type="ftr" sz="quarter" idx="11"/>
          </p:nvPr>
        </p:nvSpPr>
        <p:spPr>
          <a:xfrm>
            <a:off x="3124200" y="6245225"/>
            <a:ext cx="2895600" cy="476250"/>
          </a:xfrm>
        </p:spPr>
        <p:txBody>
          <a:bodyPr/>
          <a:lstStyle>
            <a:lvl1pPr>
              <a:defRPr/>
            </a:lvl1pPr>
          </a:lstStyle>
          <a:p>
            <a:endParaRPr lang="it-IT" altLang="it-IT">
              <a:solidFill>
                <a:srgbClr val="000000"/>
              </a:solidFill>
            </a:endParaRPr>
          </a:p>
        </p:txBody>
      </p:sp>
      <p:sp>
        <p:nvSpPr>
          <p:cNvPr id="7" name="Segnaposto numero diapositiva 6"/>
          <p:cNvSpPr>
            <a:spLocks noGrp="1"/>
          </p:cNvSpPr>
          <p:nvPr>
            <p:ph type="sldNum" sz="quarter" idx="12"/>
          </p:nvPr>
        </p:nvSpPr>
        <p:spPr>
          <a:xfrm>
            <a:off x="6553200" y="6245225"/>
            <a:ext cx="2133600" cy="476250"/>
          </a:xfrm>
        </p:spPr>
        <p:txBody>
          <a:bodyPr/>
          <a:lstStyle>
            <a:lvl1pPr>
              <a:defRPr/>
            </a:lvl1pPr>
          </a:lstStyle>
          <a:p>
            <a:fld id="{28EBFE60-7F38-4B8E-87D0-5FB0E4935429}"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2876329965"/>
      </p:ext>
    </p:extLst>
  </p:cSld>
  <p:clrMapOvr>
    <a:masterClrMapping/>
  </p:clrMapOvr>
</p:sldLayout>
</file>

<file path=ppt/slideLayouts/slideLayout38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6" name="Rectangle 6"/>
          <p:cNvSpPr>
            <a:spLocks noChangeArrowheads="1"/>
          </p:cNvSpPr>
          <p:nvPr/>
        </p:nvSpPr>
        <p:spPr bwMode="hidden">
          <a:xfrm>
            <a:off x="0" y="0"/>
            <a:ext cx="9144000" cy="3028950"/>
          </a:xfrm>
          <a:prstGeom prst="rect">
            <a:avLst/>
          </a:prstGeom>
          <a:solidFill>
            <a:srgbClr val="198AB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anchor="ctr"/>
          <a:lstStyle>
            <a:lvl1pPr eaLnBrk="0" hangingPunct="0">
              <a:defRPr sz="1400">
                <a:solidFill>
                  <a:schemeClr val="bg1"/>
                </a:solidFill>
                <a:latin typeface="Arial" charset="0"/>
                <a:cs typeface="Arial" charset="0"/>
              </a:defRPr>
            </a:lvl1pPr>
            <a:lvl2pPr marL="742950" indent="-285750" eaLnBrk="0" hangingPunct="0">
              <a:defRPr sz="1400">
                <a:solidFill>
                  <a:schemeClr val="bg1"/>
                </a:solidFill>
                <a:latin typeface="Arial" charset="0"/>
                <a:cs typeface="Arial" charset="0"/>
              </a:defRPr>
            </a:lvl2pPr>
            <a:lvl3pPr marL="1143000" indent="-228600" eaLnBrk="0" hangingPunct="0">
              <a:defRPr sz="1400">
                <a:solidFill>
                  <a:schemeClr val="bg1"/>
                </a:solidFill>
                <a:latin typeface="Arial" charset="0"/>
                <a:cs typeface="Arial" charset="0"/>
              </a:defRPr>
            </a:lvl3pPr>
            <a:lvl4pPr marL="1600200" indent="-228600" eaLnBrk="0" hangingPunct="0">
              <a:defRPr sz="1400">
                <a:solidFill>
                  <a:schemeClr val="bg1"/>
                </a:solidFill>
                <a:latin typeface="Arial" charset="0"/>
                <a:cs typeface="Arial" charset="0"/>
              </a:defRPr>
            </a:lvl4pPr>
            <a:lvl5pPr marL="2057400" indent="-228600" eaLnBrk="0" hangingPunct="0">
              <a:defRPr sz="1400">
                <a:solidFill>
                  <a:schemeClr val="bg1"/>
                </a:solidFill>
                <a:latin typeface="Arial" charset="0"/>
                <a:cs typeface="Arial" charset="0"/>
              </a:defRPr>
            </a:lvl5pPr>
            <a:lvl6pPr marL="2514600" indent="-228600" eaLnBrk="0" fontAlgn="base" hangingPunct="0">
              <a:spcBef>
                <a:spcPct val="0"/>
              </a:spcBef>
              <a:spcAft>
                <a:spcPct val="0"/>
              </a:spcAft>
              <a:defRPr sz="1400">
                <a:solidFill>
                  <a:schemeClr val="bg1"/>
                </a:solidFill>
                <a:latin typeface="Arial" charset="0"/>
                <a:cs typeface="Arial" charset="0"/>
              </a:defRPr>
            </a:lvl6pPr>
            <a:lvl7pPr marL="2971800" indent="-228600" eaLnBrk="0" fontAlgn="base" hangingPunct="0">
              <a:spcBef>
                <a:spcPct val="0"/>
              </a:spcBef>
              <a:spcAft>
                <a:spcPct val="0"/>
              </a:spcAft>
              <a:defRPr sz="1400">
                <a:solidFill>
                  <a:schemeClr val="bg1"/>
                </a:solidFill>
                <a:latin typeface="Arial" charset="0"/>
                <a:cs typeface="Arial" charset="0"/>
              </a:defRPr>
            </a:lvl7pPr>
            <a:lvl8pPr marL="3429000" indent="-228600" eaLnBrk="0" fontAlgn="base" hangingPunct="0">
              <a:spcBef>
                <a:spcPct val="0"/>
              </a:spcBef>
              <a:spcAft>
                <a:spcPct val="0"/>
              </a:spcAft>
              <a:defRPr sz="1400">
                <a:solidFill>
                  <a:schemeClr val="bg1"/>
                </a:solidFill>
                <a:latin typeface="Arial" charset="0"/>
                <a:cs typeface="Arial" charset="0"/>
              </a:defRPr>
            </a:lvl8pPr>
            <a:lvl9pPr marL="3886200" indent="-228600" eaLnBrk="0" fontAlgn="base" hangingPunct="0">
              <a:spcBef>
                <a:spcPct val="0"/>
              </a:spcBef>
              <a:spcAft>
                <a:spcPct val="0"/>
              </a:spcAft>
              <a:defRPr sz="1400">
                <a:solidFill>
                  <a:schemeClr val="bg1"/>
                </a:solidFill>
                <a:latin typeface="Arial" charset="0"/>
                <a:cs typeface="Arial" charset="0"/>
              </a:defRPr>
            </a:lvl9pPr>
          </a:lstStyle>
          <a:p>
            <a:pPr eaLnBrk="1" fontAlgn="base" hangingPunct="1">
              <a:spcBef>
                <a:spcPct val="0"/>
              </a:spcBef>
              <a:spcAft>
                <a:spcPct val="0"/>
              </a:spcAft>
              <a:defRPr/>
            </a:pPr>
            <a:endParaRPr lang="it-IT" altLang="it-IT" sz="1800" smtClean="0">
              <a:solidFill>
                <a:srgbClr val="000000"/>
              </a:solidFill>
            </a:endParaRPr>
          </a:p>
        </p:txBody>
      </p:sp>
      <p:sp>
        <p:nvSpPr>
          <p:cNvPr id="8" name="Rectangle 7"/>
          <p:cNvSpPr/>
          <p:nvPr/>
        </p:nvSpPr>
        <p:spPr>
          <a:xfrm>
            <a:off x="0" y="3011488"/>
            <a:ext cx="9144000" cy="3851275"/>
          </a:xfrm>
          <a:prstGeom prst="rect">
            <a:avLst/>
          </a:prstGeom>
          <a:solidFill>
            <a:srgbClr val="F8F8F8"/>
          </a:solidFill>
          <a:ln>
            <a:no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prstClr val="black"/>
              </a:solidFill>
            </a:endParaRPr>
          </a:p>
        </p:txBody>
      </p:sp>
      <p:cxnSp>
        <p:nvCxnSpPr>
          <p:cNvPr id="10" name="Straight Connector 9"/>
          <p:cNvCxnSpPr/>
          <p:nvPr/>
        </p:nvCxnSpPr>
        <p:spPr>
          <a:xfrm flipH="1">
            <a:off x="0" y="3011488"/>
            <a:ext cx="9144000" cy="0"/>
          </a:xfrm>
          <a:prstGeom prst="line">
            <a:avLst/>
          </a:prstGeom>
          <a:ln w="28575">
            <a:solidFill>
              <a:srgbClr val="4F5557"/>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bwMode="black">
          <a:xfrm>
            <a:off x="650680" y="127139"/>
            <a:ext cx="8116887" cy="138257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Autofit/>
          </a:bodyPr>
          <a:lstStyle>
            <a:lvl1pPr>
              <a:defRPr lang="en-US" sz="4400" dirty="0">
                <a:effectLst>
                  <a:outerShdw blurRad="88900" dist="25400" dir="2700000" algn="tl">
                    <a:srgbClr val="000000">
                      <a:alpha val="60000"/>
                    </a:srgbClr>
                  </a:outerShdw>
                </a:effectLst>
              </a:defRPr>
            </a:lvl1pPr>
          </a:lstStyle>
          <a:p>
            <a:pPr lvl="0"/>
            <a:r>
              <a:rPr lang="en-US" smtClean="0"/>
              <a:t>Click to edit Master title style</a:t>
            </a:r>
            <a:endParaRPr lang="en-US" dirty="0"/>
          </a:p>
        </p:txBody>
      </p:sp>
      <p:sp>
        <p:nvSpPr>
          <p:cNvPr id="3" name="Subtitle 2"/>
          <p:cNvSpPr>
            <a:spLocks noGrp="1"/>
          </p:cNvSpPr>
          <p:nvPr>
            <p:ph type="subTitle" idx="1"/>
          </p:nvPr>
        </p:nvSpPr>
        <p:spPr bwMode="gray">
          <a:xfrm>
            <a:off x="650680" y="3530713"/>
            <a:ext cx="8116887" cy="52445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marL="0" indent="0" algn="l">
              <a:buNone/>
              <a:defRPr lang="en-US" sz="3000" b="1" kern="0" dirty="0">
                <a:solidFill>
                  <a:srgbClr val="000000"/>
                </a:solidFill>
                <a:latin typeface="Arial" pitchFamily="34" charset="0"/>
                <a:ea typeface="+mn-ea"/>
                <a:cs typeface="Arial"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p:nvPr>
        </p:nvSpPr>
        <p:spPr>
          <a:xfrm>
            <a:off x="650680" y="1564103"/>
            <a:ext cx="8116887" cy="59531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0" indent="0">
              <a:buNone/>
              <a:defRPr lang="en-US" sz="3200" b="0" dirty="0" smtClean="0">
                <a:solidFill>
                  <a:srgbClr val="FFFFFF"/>
                </a:solidFill>
                <a:effectLst>
                  <a:outerShdw blurRad="88900" dist="38100" dir="2700000" algn="tl">
                    <a:srgbClr val="000000">
                      <a:alpha val="60000"/>
                    </a:srgbClr>
                  </a:outerShdw>
                </a:effectLst>
                <a:latin typeface="Arial" charset="0"/>
                <a:cs typeface="Arial" charset="0"/>
              </a:defRPr>
            </a:lvl1pPr>
          </a:lstStyle>
          <a:p>
            <a:pPr lvl="0"/>
            <a:r>
              <a:rPr lang="en-US" smtClean="0"/>
              <a:t>Click to edit Master text styles</a:t>
            </a:r>
          </a:p>
        </p:txBody>
      </p:sp>
      <p:sp>
        <p:nvSpPr>
          <p:cNvPr id="9" name="Text Placeholder 8"/>
          <p:cNvSpPr>
            <a:spLocks noGrp="1"/>
          </p:cNvSpPr>
          <p:nvPr>
            <p:ph type="body" sz="quarter" idx="11"/>
          </p:nvPr>
        </p:nvSpPr>
        <p:spPr>
          <a:xfrm>
            <a:off x="650680" y="4028249"/>
            <a:ext cx="7833681" cy="53022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0" indent="0">
              <a:buNone/>
              <a:defRPr lang="en-US" sz="2600" b="0" kern="0" dirty="0" smtClean="0">
                <a:solidFill>
                  <a:srgbClr val="000000"/>
                </a:solidFill>
                <a:latin typeface="Arial" pitchFamily="34" charset="0"/>
                <a:ea typeface="+mn-ea"/>
                <a:cs typeface="Arial"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Click to edit Master text styles</a:t>
            </a:r>
          </a:p>
        </p:txBody>
      </p:sp>
    </p:spTree>
    <p:extLst>
      <p:ext uri="{BB962C8B-B14F-4D97-AF65-F5344CB8AC3E}">
        <p14:creationId xmlns:p14="http://schemas.microsoft.com/office/powerpoint/2010/main" val="2360899450"/>
      </p:ext>
    </p:extLst>
  </p:cSld>
  <p:clrMapOvr>
    <a:masterClrMapping/>
  </p:clrMapOvr>
</p:sldLayout>
</file>

<file path=ppt/slideLayouts/slideLayout382.xml><?xml version="1.0" encoding="utf-8"?>
<p:sldLayout xmlns:a="http://schemas.openxmlformats.org/drawingml/2006/main" xmlns:r="http://schemas.openxmlformats.org/officeDocument/2006/relationships" xmlns:p="http://schemas.openxmlformats.org/presentationml/2006/main" showMasterSp="0" preserve="1">
  <p:cSld name="Pres Section">
    <p:spTree>
      <p:nvGrpSpPr>
        <p:cNvPr id="1" name=""/>
        <p:cNvGrpSpPr/>
        <p:nvPr/>
      </p:nvGrpSpPr>
      <p:grpSpPr>
        <a:xfrm>
          <a:off x="0" y="0"/>
          <a:ext cx="0" cy="0"/>
          <a:chOff x="0" y="0"/>
          <a:chExt cx="0" cy="0"/>
        </a:xfrm>
      </p:grpSpPr>
      <p:sp>
        <p:nvSpPr>
          <p:cNvPr id="5" name="Rectangle 4"/>
          <p:cNvSpPr/>
          <p:nvPr/>
        </p:nvSpPr>
        <p:spPr>
          <a:xfrm>
            <a:off x="0" y="2332038"/>
            <a:ext cx="9144000" cy="4530725"/>
          </a:xfrm>
          <a:prstGeom prst="rect">
            <a:avLst/>
          </a:prstGeom>
          <a:solidFill>
            <a:srgbClr val="F8F8F8"/>
          </a:solidFill>
          <a:ln>
            <a:no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prstClr val="black"/>
              </a:solidFill>
            </a:endParaRPr>
          </a:p>
        </p:txBody>
      </p:sp>
      <p:cxnSp>
        <p:nvCxnSpPr>
          <p:cNvPr id="6" name="Straight Connector 5"/>
          <p:cNvCxnSpPr/>
          <p:nvPr/>
        </p:nvCxnSpPr>
        <p:spPr>
          <a:xfrm flipH="1">
            <a:off x="0" y="3011488"/>
            <a:ext cx="16033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Rectangle 6"/>
          <p:cNvSpPr>
            <a:spLocks noChangeArrowheads="1"/>
          </p:cNvSpPr>
          <p:nvPr/>
        </p:nvSpPr>
        <p:spPr bwMode="hidden">
          <a:xfrm>
            <a:off x="0" y="0"/>
            <a:ext cx="9144000" cy="3028950"/>
          </a:xfrm>
          <a:prstGeom prst="rect">
            <a:avLst/>
          </a:prstGeom>
          <a:solidFill>
            <a:srgbClr val="198AB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1400">
                <a:solidFill>
                  <a:schemeClr val="bg1"/>
                </a:solidFill>
                <a:latin typeface="Arial" charset="0"/>
                <a:cs typeface="Arial" charset="0"/>
              </a:defRPr>
            </a:lvl1pPr>
            <a:lvl2pPr marL="742950" indent="-285750" eaLnBrk="0" hangingPunct="0">
              <a:defRPr sz="1400">
                <a:solidFill>
                  <a:schemeClr val="bg1"/>
                </a:solidFill>
                <a:latin typeface="Arial" charset="0"/>
                <a:cs typeface="Arial" charset="0"/>
              </a:defRPr>
            </a:lvl2pPr>
            <a:lvl3pPr marL="1143000" indent="-228600" eaLnBrk="0" hangingPunct="0">
              <a:defRPr sz="1400">
                <a:solidFill>
                  <a:schemeClr val="bg1"/>
                </a:solidFill>
                <a:latin typeface="Arial" charset="0"/>
                <a:cs typeface="Arial" charset="0"/>
              </a:defRPr>
            </a:lvl3pPr>
            <a:lvl4pPr marL="1600200" indent="-228600" eaLnBrk="0" hangingPunct="0">
              <a:defRPr sz="1400">
                <a:solidFill>
                  <a:schemeClr val="bg1"/>
                </a:solidFill>
                <a:latin typeface="Arial" charset="0"/>
                <a:cs typeface="Arial" charset="0"/>
              </a:defRPr>
            </a:lvl4pPr>
            <a:lvl5pPr marL="2057400" indent="-228600" eaLnBrk="0" hangingPunct="0">
              <a:defRPr sz="1400">
                <a:solidFill>
                  <a:schemeClr val="bg1"/>
                </a:solidFill>
                <a:latin typeface="Arial" charset="0"/>
                <a:cs typeface="Arial" charset="0"/>
              </a:defRPr>
            </a:lvl5pPr>
            <a:lvl6pPr marL="2514600" indent="-228600" eaLnBrk="0" fontAlgn="base" hangingPunct="0">
              <a:spcBef>
                <a:spcPct val="0"/>
              </a:spcBef>
              <a:spcAft>
                <a:spcPct val="0"/>
              </a:spcAft>
              <a:defRPr sz="1400">
                <a:solidFill>
                  <a:schemeClr val="bg1"/>
                </a:solidFill>
                <a:latin typeface="Arial" charset="0"/>
                <a:cs typeface="Arial" charset="0"/>
              </a:defRPr>
            </a:lvl6pPr>
            <a:lvl7pPr marL="2971800" indent="-228600" eaLnBrk="0" fontAlgn="base" hangingPunct="0">
              <a:spcBef>
                <a:spcPct val="0"/>
              </a:spcBef>
              <a:spcAft>
                <a:spcPct val="0"/>
              </a:spcAft>
              <a:defRPr sz="1400">
                <a:solidFill>
                  <a:schemeClr val="bg1"/>
                </a:solidFill>
                <a:latin typeface="Arial" charset="0"/>
                <a:cs typeface="Arial" charset="0"/>
              </a:defRPr>
            </a:lvl7pPr>
            <a:lvl8pPr marL="3429000" indent="-228600" eaLnBrk="0" fontAlgn="base" hangingPunct="0">
              <a:spcBef>
                <a:spcPct val="0"/>
              </a:spcBef>
              <a:spcAft>
                <a:spcPct val="0"/>
              </a:spcAft>
              <a:defRPr sz="1400">
                <a:solidFill>
                  <a:schemeClr val="bg1"/>
                </a:solidFill>
                <a:latin typeface="Arial" charset="0"/>
                <a:cs typeface="Arial" charset="0"/>
              </a:defRPr>
            </a:lvl8pPr>
            <a:lvl9pPr marL="3886200" indent="-228600" eaLnBrk="0" fontAlgn="base" hangingPunct="0">
              <a:spcBef>
                <a:spcPct val="0"/>
              </a:spcBef>
              <a:spcAft>
                <a:spcPct val="0"/>
              </a:spcAft>
              <a:defRPr sz="1400">
                <a:solidFill>
                  <a:schemeClr val="bg1"/>
                </a:solidFill>
                <a:latin typeface="Arial" charset="0"/>
                <a:cs typeface="Arial" charset="0"/>
              </a:defRPr>
            </a:lvl9pPr>
          </a:lstStyle>
          <a:p>
            <a:pPr eaLnBrk="1" fontAlgn="base" hangingPunct="1">
              <a:spcBef>
                <a:spcPct val="0"/>
              </a:spcBef>
              <a:spcAft>
                <a:spcPct val="0"/>
              </a:spcAft>
              <a:defRPr/>
            </a:pPr>
            <a:endParaRPr lang="it-IT" altLang="it-IT" sz="1800" smtClean="0">
              <a:solidFill>
                <a:srgbClr val="000000"/>
              </a:solidFill>
            </a:endParaRPr>
          </a:p>
        </p:txBody>
      </p:sp>
      <p:cxnSp>
        <p:nvCxnSpPr>
          <p:cNvPr id="8" name="Straight Connector 7"/>
          <p:cNvCxnSpPr/>
          <p:nvPr/>
        </p:nvCxnSpPr>
        <p:spPr>
          <a:xfrm flipH="1">
            <a:off x="0" y="3011488"/>
            <a:ext cx="9144000" cy="0"/>
          </a:xfrm>
          <a:prstGeom prst="line">
            <a:avLst/>
          </a:prstGeom>
          <a:ln w="28575">
            <a:solidFill>
              <a:srgbClr val="4F5557"/>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bwMode="black">
          <a:xfrm>
            <a:off x="653767" y="1001771"/>
            <a:ext cx="7935086" cy="147002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rmAutofit/>
          </a:bodyPr>
          <a:lstStyle>
            <a:lvl1pPr>
              <a:defRPr lang="en-US" sz="4400" dirty="0"/>
            </a:lvl1pPr>
          </a:lstStyle>
          <a:p>
            <a:pPr lvl="0"/>
            <a:r>
              <a:rPr lang="en-US" smtClean="0"/>
              <a:t>Click to edit Master title style</a:t>
            </a:r>
            <a:endParaRPr lang="en-US" dirty="0"/>
          </a:p>
        </p:txBody>
      </p:sp>
      <p:sp>
        <p:nvSpPr>
          <p:cNvPr id="10" name="Subtitle 2"/>
          <p:cNvSpPr>
            <a:spLocks noGrp="1"/>
          </p:cNvSpPr>
          <p:nvPr>
            <p:ph type="subTitle" idx="1"/>
          </p:nvPr>
        </p:nvSpPr>
        <p:spPr bwMode="gray">
          <a:xfrm>
            <a:off x="650680" y="3530713"/>
            <a:ext cx="8116887" cy="52445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marL="0" indent="0" algn="l">
              <a:buNone/>
              <a:defRPr lang="en-US" sz="3000" b="1" kern="0" dirty="0">
                <a:solidFill>
                  <a:srgbClr val="000000"/>
                </a:solidFill>
                <a:latin typeface="Arial" pitchFamily="34" charset="0"/>
                <a:ea typeface="+mn-ea"/>
                <a:cs typeface="Arial"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1" name="Text Placeholder 8"/>
          <p:cNvSpPr>
            <a:spLocks noGrp="1"/>
          </p:cNvSpPr>
          <p:nvPr>
            <p:ph type="body" sz="quarter" idx="11"/>
          </p:nvPr>
        </p:nvSpPr>
        <p:spPr>
          <a:xfrm>
            <a:off x="650680" y="4028249"/>
            <a:ext cx="7833681" cy="53022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0" indent="0">
              <a:buNone/>
              <a:defRPr lang="en-US" sz="2600" b="0" kern="0" dirty="0" smtClean="0">
                <a:solidFill>
                  <a:srgbClr val="000000"/>
                </a:solidFill>
                <a:latin typeface="Arial" pitchFamily="34" charset="0"/>
                <a:ea typeface="+mn-ea"/>
                <a:cs typeface="Arial"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Click to edit Master text styles</a:t>
            </a:r>
          </a:p>
        </p:txBody>
      </p:sp>
    </p:spTree>
    <p:extLst>
      <p:ext uri="{BB962C8B-B14F-4D97-AF65-F5344CB8AC3E}">
        <p14:creationId xmlns:p14="http://schemas.microsoft.com/office/powerpoint/2010/main" val="13791070"/>
      </p:ext>
    </p:extLst>
  </p:cSld>
  <p:clrMapOvr>
    <a:masterClrMapping/>
  </p:clrMapOvr>
</p:sldLayout>
</file>

<file path=ppt/slideLayouts/slideLayout3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bwMode="black">
          <a:xfrm>
            <a:off x="368300" y="327646"/>
            <a:ext cx="8404225" cy="1028700"/>
          </a:xfrm>
        </p:spPr>
        <p:txBody>
          <a:bodyPr>
            <a:no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bwMode="gray">
          <a:xfrm>
            <a:off x="368300" y="1635125"/>
            <a:ext cx="8410575" cy="4921250"/>
          </a:xfrm>
        </p:spPr>
        <p:txBody>
          <a:bodyPr/>
          <a:lstStyle>
            <a:lvl1pPr marL="228600" indent="-228600">
              <a:lnSpc>
                <a:spcPct val="95000"/>
              </a:lnSpc>
              <a:spcBef>
                <a:spcPts val="600"/>
              </a:spcBef>
              <a:spcAft>
                <a:spcPts val="600"/>
              </a:spcAft>
              <a:defRPr lang="en-US" sz="2600" b="0" kern="1200" dirty="0" smtClean="0">
                <a:solidFill>
                  <a:schemeClr val="tx1"/>
                </a:solidFill>
                <a:latin typeface="+mn-lt"/>
                <a:ea typeface="+mn-ea"/>
                <a:cs typeface="+mn-cs"/>
              </a:defRPr>
            </a:lvl1pPr>
            <a:lvl2pPr marL="685800" indent="-228600">
              <a:lnSpc>
                <a:spcPct val="95000"/>
              </a:lnSpc>
              <a:spcBef>
                <a:spcPts val="600"/>
              </a:spcBef>
              <a:spcAft>
                <a:spcPts val="600"/>
              </a:spcAft>
              <a:defRPr lang="en-US" sz="2400" kern="1200" dirty="0" smtClean="0">
                <a:solidFill>
                  <a:schemeClr val="tx1"/>
                </a:solidFill>
                <a:latin typeface="+mn-lt"/>
                <a:ea typeface="+mn-ea"/>
                <a:cs typeface="+mn-cs"/>
              </a:defRPr>
            </a:lvl2pPr>
            <a:lvl3pPr marL="1084263" indent="-169863">
              <a:lnSpc>
                <a:spcPct val="95000"/>
              </a:lnSpc>
              <a:spcBef>
                <a:spcPts val="600"/>
              </a:spcBef>
              <a:spcAft>
                <a:spcPts val="600"/>
              </a:spcAft>
              <a:defRPr lang="en-US" sz="2000" kern="1200" dirty="0" smtClean="0">
                <a:solidFill>
                  <a:schemeClr val="tx1"/>
                </a:solidFill>
                <a:latin typeface="+mn-lt"/>
                <a:ea typeface="+mn-ea"/>
                <a:cs typeface="+mn-cs"/>
              </a:defRPr>
            </a:lvl3pPr>
            <a:lvl4pPr marL="1541463" indent="-169863">
              <a:lnSpc>
                <a:spcPct val="95000"/>
              </a:lnSpc>
              <a:spcBef>
                <a:spcPts val="600"/>
              </a:spcBef>
              <a:spcAft>
                <a:spcPts val="600"/>
              </a:spcAft>
              <a:defRPr lang="en-US" kern="1200" dirty="0" smtClean="0">
                <a:solidFill>
                  <a:schemeClr val="tx1"/>
                </a:solidFill>
                <a:latin typeface="+mn-lt"/>
                <a:ea typeface="+mn-ea"/>
                <a:cs typeface="+mn-cs"/>
              </a:defRPr>
            </a:lvl4pPr>
            <a:lvl5pPr marL="1998663" indent="-169863">
              <a:lnSpc>
                <a:spcPct val="95000"/>
              </a:lnSpc>
              <a:spcBef>
                <a:spcPts val="600"/>
              </a:spcBef>
              <a:spcAft>
                <a:spcPts val="600"/>
              </a:spcAft>
              <a:defRPr lang="en-US" kern="1200" dirty="0">
                <a:solidFill>
                  <a:schemeClr val="tx1"/>
                </a:solidFill>
                <a:latin typeface="+mn-lt"/>
                <a:ea typeface="+mn-ea"/>
                <a:cs typeface="+mn-cs"/>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317601381"/>
      </p:ext>
    </p:extLst>
  </p:cSld>
  <p:clrMapOvr>
    <a:masterClrMapping/>
  </p:clrMapOvr>
</p:sldLayout>
</file>

<file path=ppt/slideLayouts/slideLayout3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bwMode="black">
          <a:xfrm>
            <a:off x="368300" y="327646"/>
            <a:ext cx="8432800" cy="1028700"/>
          </a:xfrm>
        </p:spPr>
        <p:txBody>
          <a:bodyPr>
            <a:noAutofit/>
          </a:bodyPr>
          <a:lstStyle>
            <a:lvl1pPr>
              <a:defRPr sz="3600"/>
            </a:lvl1pPr>
          </a:lstStyle>
          <a:p>
            <a:r>
              <a:rPr lang="en-US" smtClean="0"/>
              <a:t>Click to edit Master title style</a:t>
            </a:r>
            <a:endParaRPr lang="en-US" dirty="0"/>
          </a:p>
        </p:txBody>
      </p:sp>
    </p:spTree>
    <p:extLst>
      <p:ext uri="{BB962C8B-B14F-4D97-AF65-F5344CB8AC3E}">
        <p14:creationId xmlns:p14="http://schemas.microsoft.com/office/powerpoint/2010/main" val="2077242423"/>
      </p:ext>
    </p:extLst>
  </p:cSld>
  <p:clrMapOvr>
    <a:masterClrMapping/>
  </p:clrMapOvr>
</p:sldLayout>
</file>

<file path=ppt/slideLayouts/slideLayout38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549200"/>
      </p:ext>
    </p:extLst>
  </p:cSld>
  <p:clrMapOvr>
    <a:masterClrMapping/>
  </p:clrMapOvr>
</p:sldLayout>
</file>

<file path=ppt/slideLayouts/slideLayout386.xml><?xml version="1.0" encoding="utf-8"?>
<p:sldLayout xmlns:a="http://schemas.openxmlformats.org/drawingml/2006/main" xmlns:r="http://schemas.openxmlformats.org/officeDocument/2006/relationships" xmlns:p="http://schemas.openxmlformats.org/presentationml/2006/main" type="objOnly">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charset="0"/>
                <a:cs typeface="Arial" charset="0"/>
              </a:defRPr>
            </a:lvl1pPr>
          </a:lstStyle>
          <a:p>
            <a:pPr fontAlgn="base">
              <a:spcBef>
                <a:spcPct val="0"/>
              </a:spcBef>
              <a:spcAft>
                <a:spcPct val="0"/>
              </a:spcAft>
              <a:defRPr/>
            </a:pPr>
            <a:endParaRPr lang="it-IT" sz="1400">
              <a:solidFill>
                <a:prstClr val="white"/>
              </a:solidFill>
            </a:endParaRPr>
          </a:p>
        </p:txBody>
      </p:sp>
      <p:sp>
        <p:nvSpPr>
          <p:cNvPr id="4" name="Rectangle 5"/>
          <p:cNvSpPr>
            <a:spLocks noGrp="1" noChangeArrowheads="1"/>
          </p:cNvSpPr>
          <p:nvPr>
            <p:ph type="ftr" sz="quarter" idx="11"/>
          </p:nvPr>
        </p:nvSpPr>
        <p:spPr>
          <a:xfrm>
            <a:off x="3124200" y="6245225"/>
            <a:ext cx="2895600" cy="476250"/>
          </a:xfrm>
          <a:prstGeom prst="rect">
            <a:avLst/>
          </a:prstGeom>
        </p:spPr>
        <p:txBody>
          <a:bodyPr/>
          <a:lstStyle>
            <a:lvl1pPr>
              <a:defRPr>
                <a:latin typeface="Arial" charset="0"/>
                <a:cs typeface="Arial" charset="0"/>
              </a:defRPr>
            </a:lvl1pPr>
          </a:lstStyle>
          <a:p>
            <a:pPr fontAlgn="base">
              <a:spcBef>
                <a:spcPct val="0"/>
              </a:spcBef>
              <a:spcAft>
                <a:spcPct val="0"/>
              </a:spcAft>
              <a:defRPr/>
            </a:pPr>
            <a:endParaRPr lang="it-IT" sz="1400">
              <a:solidFill>
                <a:prstClr val="white"/>
              </a:solidFill>
            </a:endParaRPr>
          </a:p>
        </p:txBody>
      </p:sp>
      <p:sp>
        <p:nvSpPr>
          <p:cNvPr id="5" name="Rectangle 6"/>
          <p:cNvSpPr>
            <a:spLocks noGrp="1" noChangeArrowheads="1"/>
          </p:cNvSpPr>
          <p:nvPr>
            <p:ph type="sldNum" sz="quarter" idx="12"/>
          </p:nvPr>
        </p:nvSpPr>
        <p:spPr>
          <a:xfrm>
            <a:off x="6553200" y="6245225"/>
            <a:ext cx="2133600" cy="476250"/>
          </a:xfrm>
          <a:prstGeom prst="rect">
            <a:avLst/>
          </a:prstGeom>
        </p:spPr>
        <p:txBody>
          <a:bodyPr/>
          <a:lstStyle>
            <a:lvl1pPr>
              <a:defRPr>
                <a:latin typeface="Arial" charset="0"/>
                <a:cs typeface="Arial" charset="0"/>
              </a:defRPr>
            </a:lvl1pPr>
          </a:lstStyle>
          <a:p>
            <a:pPr fontAlgn="base">
              <a:spcBef>
                <a:spcPct val="0"/>
              </a:spcBef>
              <a:spcAft>
                <a:spcPct val="0"/>
              </a:spcAft>
              <a:defRPr/>
            </a:pPr>
            <a:fld id="{AAE234F9-7E59-492F-816A-297F8ACAF8B7}" type="slidenum">
              <a:rPr lang="it-IT" sz="1400">
                <a:solidFill>
                  <a:prstClr val="white"/>
                </a:solidFill>
              </a:rPr>
              <a:pPr fontAlgn="base">
                <a:spcBef>
                  <a:spcPct val="0"/>
                </a:spcBef>
                <a:spcAft>
                  <a:spcPct val="0"/>
                </a:spcAft>
                <a:defRPr/>
              </a:pPr>
              <a:t>‹N›</a:t>
            </a:fld>
            <a:endParaRPr lang="it-IT" sz="1400">
              <a:solidFill>
                <a:prstClr val="white"/>
              </a:solidFill>
            </a:endParaRPr>
          </a:p>
        </p:txBody>
      </p:sp>
    </p:spTree>
    <p:extLst>
      <p:ext uri="{BB962C8B-B14F-4D97-AF65-F5344CB8AC3E}">
        <p14:creationId xmlns:p14="http://schemas.microsoft.com/office/powerpoint/2010/main" val="1106870727"/>
      </p:ext>
    </p:extLst>
  </p:cSld>
  <p:clrMapOvr>
    <a:masterClrMapping/>
  </p:clrMapOvr>
</p:sldLayout>
</file>

<file path=ppt/slideLayouts/slideLayout387.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6" name="Rectangle 6"/>
          <p:cNvSpPr>
            <a:spLocks noChangeArrowheads="1"/>
          </p:cNvSpPr>
          <p:nvPr userDrawn="1"/>
        </p:nvSpPr>
        <p:spPr bwMode="hidden">
          <a:xfrm>
            <a:off x="0" y="0"/>
            <a:ext cx="9144000" cy="3028950"/>
          </a:xfrm>
          <a:prstGeom prst="rect">
            <a:avLst/>
          </a:prstGeom>
          <a:solidFill>
            <a:srgbClr val="198AB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anchor="ctr"/>
          <a:lstStyle>
            <a:lvl1pPr eaLnBrk="0" hangingPunct="0">
              <a:defRPr sz="1400">
                <a:solidFill>
                  <a:schemeClr val="bg1"/>
                </a:solidFill>
                <a:latin typeface="Arial" charset="0"/>
                <a:cs typeface="Arial" charset="0"/>
              </a:defRPr>
            </a:lvl1pPr>
            <a:lvl2pPr marL="742950" indent="-285750" eaLnBrk="0" hangingPunct="0">
              <a:defRPr sz="1400">
                <a:solidFill>
                  <a:schemeClr val="bg1"/>
                </a:solidFill>
                <a:latin typeface="Arial" charset="0"/>
                <a:cs typeface="Arial" charset="0"/>
              </a:defRPr>
            </a:lvl2pPr>
            <a:lvl3pPr marL="1143000" indent="-228600" eaLnBrk="0" hangingPunct="0">
              <a:defRPr sz="1400">
                <a:solidFill>
                  <a:schemeClr val="bg1"/>
                </a:solidFill>
                <a:latin typeface="Arial" charset="0"/>
                <a:cs typeface="Arial" charset="0"/>
              </a:defRPr>
            </a:lvl3pPr>
            <a:lvl4pPr marL="1600200" indent="-228600" eaLnBrk="0" hangingPunct="0">
              <a:defRPr sz="1400">
                <a:solidFill>
                  <a:schemeClr val="bg1"/>
                </a:solidFill>
                <a:latin typeface="Arial" charset="0"/>
                <a:cs typeface="Arial" charset="0"/>
              </a:defRPr>
            </a:lvl4pPr>
            <a:lvl5pPr marL="2057400" indent="-228600" eaLnBrk="0" hangingPunct="0">
              <a:defRPr sz="1400">
                <a:solidFill>
                  <a:schemeClr val="bg1"/>
                </a:solidFill>
                <a:latin typeface="Arial" charset="0"/>
                <a:cs typeface="Arial" charset="0"/>
              </a:defRPr>
            </a:lvl5pPr>
            <a:lvl6pPr marL="2514600" indent="-228600" eaLnBrk="0" fontAlgn="base" hangingPunct="0">
              <a:spcBef>
                <a:spcPct val="0"/>
              </a:spcBef>
              <a:spcAft>
                <a:spcPct val="0"/>
              </a:spcAft>
              <a:defRPr sz="1400">
                <a:solidFill>
                  <a:schemeClr val="bg1"/>
                </a:solidFill>
                <a:latin typeface="Arial" charset="0"/>
                <a:cs typeface="Arial" charset="0"/>
              </a:defRPr>
            </a:lvl6pPr>
            <a:lvl7pPr marL="2971800" indent="-228600" eaLnBrk="0" fontAlgn="base" hangingPunct="0">
              <a:spcBef>
                <a:spcPct val="0"/>
              </a:spcBef>
              <a:spcAft>
                <a:spcPct val="0"/>
              </a:spcAft>
              <a:defRPr sz="1400">
                <a:solidFill>
                  <a:schemeClr val="bg1"/>
                </a:solidFill>
                <a:latin typeface="Arial" charset="0"/>
                <a:cs typeface="Arial" charset="0"/>
              </a:defRPr>
            </a:lvl7pPr>
            <a:lvl8pPr marL="3429000" indent="-228600" eaLnBrk="0" fontAlgn="base" hangingPunct="0">
              <a:spcBef>
                <a:spcPct val="0"/>
              </a:spcBef>
              <a:spcAft>
                <a:spcPct val="0"/>
              </a:spcAft>
              <a:defRPr sz="1400">
                <a:solidFill>
                  <a:schemeClr val="bg1"/>
                </a:solidFill>
                <a:latin typeface="Arial" charset="0"/>
                <a:cs typeface="Arial" charset="0"/>
              </a:defRPr>
            </a:lvl8pPr>
            <a:lvl9pPr marL="3886200" indent="-228600" eaLnBrk="0" fontAlgn="base" hangingPunct="0">
              <a:spcBef>
                <a:spcPct val="0"/>
              </a:spcBef>
              <a:spcAft>
                <a:spcPct val="0"/>
              </a:spcAft>
              <a:defRPr sz="1400">
                <a:solidFill>
                  <a:schemeClr val="bg1"/>
                </a:solidFill>
                <a:latin typeface="Arial" charset="0"/>
                <a:cs typeface="Arial" charset="0"/>
              </a:defRPr>
            </a:lvl9pPr>
          </a:lstStyle>
          <a:p>
            <a:pPr eaLnBrk="1" fontAlgn="base" hangingPunct="1">
              <a:spcBef>
                <a:spcPct val="0"/>
              </a:spcBef>
              <a:spcAft>
                <a:spcPct val="0"/>
              </a:spcAft>
              <a:defRPr/>
            </a:pPr>
            <a:endParaRPr lang="it-IT" altLang="it-IT" sz="1800" b="1" smtClean="0">
              <a:solidFill>
                <a:srgbClr val="000000"/>
              </a:solidFill>
            </a:endParaRPr>
          </a:p>
        </p:txBody>
      </p:sp>
      <p:sp>
        <p:nvSpPr>
          <p:cNvPr id="8" name="Rectangle 7"/>
          <p:cNvSpPr/>
          <p:nvPr userDrawn="1"/>
        </p:nvSpPr>
        <p:spPr>
          <a:xfrm>
            <a:off x="0" y="3011488"/>
            <a:ext cx="9144000" cy="3851275"/>
          </a:xfrm>
          <a:prstGeom prst="rect">
            <a:avLst/>
          </a:prstGeom>
          <a:solidFill>
            <a:srgbClr val="F8F8F8"/>
          </a:solidFill>
          <a:ln>
            <a:noFill/>
          </a:ln>
        </p:spPr>
        <p:style>
          <a:lnRef idx="1">
            <a:schemeClr val="accent1"/>
          </a:lnRef>
          <a:fillRef idx="0">
            <a:schemeClr val="accent1"/>
          </a:fillRef>
          <a:effectRef idx="0">
            <a:schemeClr val="accent1"/>
          </a:effectRef>
          <a:fontRef idx="minor">
            <a:schemeClr val="tx1"/>
          </a:fontRef>
        </p:style>
        <p:txBody>
          <a:bodyPr anchor="ctr"/>
          <a:lstStyle/>
          <a:p>
            <a:pPr algn="ctr" fontAlgn="base">
              <a:spcBef>
                <a:spcPct val="0"/>
              </a:spcBef>
              <a:spcAft>
                <a:spcPct val="0"/>
              </a:spcAft>
              <a:defRPr/>
            </a:pPr>
            <a:endParaRPr lang="en-US" b="1">
              <a:solidFill>
                <a:prstClr val="black"/>
              </a:solidFill>
            </a:endParaRPr>
          </a:p>
        </p:txBody>
      </p:sp>
      <p:cxnSp>
        <p:nvCxnSpPr>
          <p:cNvPr id="10" name="Straight Connector 9"/>
          <p:cNvCxnSpPr/>
          <p:nvPr userDrawn="1"/>
        </p:nvCxnSpPr>
        <p:spPr>
          <a:xfrm flipH="1">
            <a:off x="0" y="3011488"/>
            <a:ext cx="9144000" cy="0"/>
          </a:xfrm>
          <a:prstGeom prst="line">
            <a:avLst/>
          </a:prstGeom>
          <a:ln w="28575">
            <a:solidFill>
              <a:srgbClr val="4F5557"/>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bwMode="black">
          <a:xfrm>
            <a:off x="650680" y="127139"/>
            <a:ext cx="8116887" cy="138257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Autofit/>
          </a:bodyPr>
          <a:lstStyle>
            <a:lvl1pPr>
              <a:defRPr lang="en-US" sz="4400" dirty="0">
                <a:effectLst>
                  <a:outerShdw blurRad="88900" dist="25400" dir="2700000" algn="tl">
                    <a:srgbClr val="000000">
                      <a:alpha val="60000"/>
                    </a:srgbClr>
                  </a:outerShdw>
                </a:effectLst>
              </a:defRPr>
            </a:lvl1pPr>
          </a:lstStyle>
          <a:p>
            <a:pPr lvl="0"/>
            <a:r>
              <a:rPr lang="en-US" dirty="0" smtClean="0"/>
              <a:t>Click to edit Master title style</a:t>
            </a:r>
            <a:endParaRPr lang="en-US" dirty="0"/>
          </a:p>
        </p:txBody>
      </p:sp>
      <p:sp>
        <p:nvSpPr>
          <p:cNvPr id="3" name="Subtitle 2"/>
          <p:cNvSpPr>
            <a:spLocks noGrp="1"/>
          </p:cNvSpPr>
          <p:nvPr>
            <p:ph type="subTitle" idx="1"/>
          </p:nvPr>
        </p:nvSpPr>
        <p:spPr bwMode="gray">
          <a:xfrm>
            <a:off x="650680" y="3530713"/>
            <a:ext cx="8116887" cy="52445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marL="0" indent="0" algn="l">
              <a:buNone/>
              <a:defRPr lang="en-US" sz="3000" b="1" kern="0" dirty="0">
                <a:solidFill>
                  <a:srgbClr val="000000"/>
                </a:solidFill>
                <a:latin typeface="Arial" pitchFamily="34" charset="0"/>
                <a:ea typeface="+mn-ea"/>
                <a:cs typeface="Arial"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7" name="Text Placeholder 6"/>
          <p:cNvSpPr>
            <a:spLocks noGrp="1"/>
          </p:cNvSpPr>
          <p:nvPr>
            <p:ph type="body" sz="quarter" idx="10"/>
          </p:nvPr>
        </p:nvSpPr>
        <p:spPr>
          <a:xfrm>
            <a:off x="650680" y="1564103"/>
            <a:ext cx="8116887" cy="59531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0" indent="0">
              <a:buNone/>
              <a:defRPr lang="en-US" sz="3200" b="0" dirty="0" smtClean="0">
                <a:solidFill>
                  <a:srgbClr val="FFFFFF"/>
                </a:solidFill>
                <a:effectLst>
                  <a:outerShdw blurRad="88900" dist="38100" dir="2700000" algn="tl">
                    <a:srgbClr val="000000">
                      <a:alpha val="60000"/>
                    </a:srgbClr>
                  </a:outerShdw>
                </a:effectLst>
                <a:latin typeface="Arial" charset="0"/>
                <a:cs typeface="Arial" charset="0"/>
              </a:defRPr>
            </a:lvl1pPr>
          </a:lstStyle>
          <a:p>
            <a:pPr lvl="0"/>
            <a:r>
              <a:rPr lang="en-US" dirty="0" smtClean="0"/>
              <a:t>Click to edit Master text styles</a:t>
            </a:r>
          </a:p>
        </p:txBody>
      </p:sp>
      <p:sp>
        <p:nvSpPr>
          <p:cNvPr id="9" name="Text Placeholder 8"/>
          <p:cNvSpPr>
            <a:spLocks noGrp="1"/>
          </p:cNvSpPr>
          <p:nvPr>
            <p:ph type="body" sz="quarter" idx="11"/>
          </p:nvPr>
        </p:nvSpPr>
        <p:spPr>
          <a:xfrm>
            <a:off x="650680" y="4028249"/>
            <a:ext cx="7833681" cy="53022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0" indent="0">
              <a:buNone/>
              <a:defRPr lang="en-US" sz="2600" b="0" kern="0" dirty="0" smtClean="0">
                <a:solidFill>
                  <a:srgbClr val="000000"/>
                </a:solidFill>
                <a:latin typeface="Arial" pitchFamily="34" charset="0"/>
                <a:ea typeface="+mn-ea"/>
                <a:cs typeface="Arial"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smtClean="0"/>
              <a:t>Click to edit Master text style</a:t>
            </a:r>
          </a:p>
        </p:txBody>
      </p:sp>
    </p:spTree>
    <p:extLst>
      <p:ext uri="{BB962C8B-B14F-4D97-AF65-F5344CB8AC3E}">
        <p14:creationId xmlns:p14="http://schemas.microsoft.com/office/powerpoint/2010/main" val="889879563"/>
      </p:ext>
    </p:extLst>
  </p:cSld>
  <p:clrMapOvr>
    <a:masterClrMapping/>
  </p:clrMapOvr>
</p:sldLayout>
</file>

<file path=ppt/slideLayouts/slideLayout388.xml><?xml version="1.0" encoding="utf-8"?>
<p:sldLayout xmlns:a="http://schemas.openxmlformats.org/drawingml/2006/main" xmlns:r="http://schemas.openxmlformats.org/officeDocument/2006/relationships" xmlns:p="http://schemas.openxmlformats.org/presentationml/2006/main" showMasterSp="0" preserve="1" userDrawn="1">
  <p:cSld name="Pres Section">
    <p:spTree>
      <p:nvGrpSpPr>
        <p:cNvPr id="1" name=""/>
        <p:cNvGrpSpPr/>
        <p:nvPr/>
      </p:nvGrpSpPr>
      <p:grpSpPr>
        <a:xfrm>
          <a:off x="0" y="0"/>
          <a:ext cx="0" cy="0"/>
          <a:chOff x="0" y="0"/>
          <a:chExt cx="0" cy="0"/>
        </a:xfrm>
      </p:grpSpPr>
      <p:sp>
        <p:nvSpPr>
          <p:cNvPr id="5" name="Rectangle 4"/>
          <p:cNvSpPr/>
          <p:nvPr userDrawn="1"/>
        </p:nvSpPr>
        <p:spPr>
          <a:xfrm>
            <a:off x="0" y="2332038"/>
            <a:ext cx="9144000" cy="4530725"/>
          </a:xfrm>
          <a:prstGeom prst="rect">
            <a:avLst/>
          </a:prstGeom>
          <a:solidFill>
            <a:srgbClr val="F8F8F8"/>
          </a:solidFill>
          <a:ln>
            <a:noFill/>
          </a:ln>
        </p:spPr>
        <p:style>
          <a:lnRef idx="1">
            <a:schemeClr val="accent1"/>
          </a:lnRef>
          <a:fillRef idx="0">
            <a:schemeClr val="accent1"/>
          </a:fillRef>
          <a:effectRef idx="0">
            <a:schemeClr val="accent1"/>
          </a:effectRef>
          <a:fontRef idx="minor">
            <a:schemeClr val="tx1"/>
          </a:fontRef>
        </p:style>
        <p:txBody>
          <a:bodyPr anchor="ctr"/>
          <a:lstStyle/>
          <a:p>
            <a:pPr algn="ctr" fontAlgn="base">
              <a:spcBef>
                <a:spcPct val="0"/>
              </a:spcBef>
              <a:spcAft>
                <a:spcPct val="0"/>
              </a:spcAft>
              <a:defRPr/>
            </a:pPr>
            <a:endParaRPr lang="en-US" b="1">
              <a:solidFill>
                <a:prstClr val="black"/>
              </a:solidFill>
            </a:endParaRPr>
          </a:p>
        </p:txBody>
      </p:sp>
      <p:cxnSp>
        <p:nvCxnSpPr>
          <p:cNvPr id="6" name="Straight Connector 5"/>
          <p:cNvCxnSpPr/>
          <p:nvPr userDrawn="1"/>
        </p:nvCxnSpPr>
        <p:spPr>
          <a:xfrm flipH="1">
            <a:off x="0" y="3011488"/>
            <a:ext cx="16033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Rectangle 6"/>
          <p:cNvSpPr>
            <a:spLocks noChangeArrowheads="1"/>
          </p:cNvSpPr>
          <p:nvPr userDrawn="1"/>
        </p:nvSpPr>
        <p:spPr bwMode="hidden">
          <a:xfrm>
            <a:off x="0" y="0"/>
            <a:ext cx="9144000" cy="3028950"/>
          </a:xfrm>
          <a:prstGeom prst="rect">
            <a:avLst/>
          </a:prstGeom>
          <a:solidFill>
            <a:srgbClr val="198AB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1400">
                <a:solidFill>
                  <a:schemeClr val="bg1"/>
                </a:solidFill>
                <a:latin typeface="Arial" charset="0"/>
                <a:cs typeface="Arial" charset="0"/>
              </a:defRPr>
            </a:lvl1pPr>
            <a:lvl2pPr marL="742950" indent="-285750" eaLnBrk="0" hangingPunct="0">
              <a:defRPr sz="1400">
                <a:solidFill>
                  <a:schemeClr val="bg1"/>
                </a:solidFill>
                <a:latin typeface="Arial" charset="0"/>
                <a:cs typeface="Arial" charset="0"/>
              </a:defRPr>
            </a:lvl2pPr>
            <a:lvl3pPr marL="1143000" indent="-228600" eaLnBrk="0" hangingPunct="0">
              <a:defRPr sz="1400">
                <a:solidFill>
                  <a:schemeClr val="bg1"/>
                </a:solidFill>
                <a:latin typeface="Arial" charset="0"/>
                <a:cs typeface="Arial" charset="0"/>
              </a:defRPr>
            </a:lvl3pPr>
            <a:lvl4pPr marL="1600200" indent="-228600" eaLnBrk="0" hangingPunct="0">
              <a:defRPr sz="1400">
                <a:solidFill>
                  <a:schemeClr val="bg1"/>
                </a:solidFill>
                <a:latin typeface="Arial" charset="0"/>
                <a:cs typeface="Arial" charset="0"/>
              </a:defRPr>
            </a:lvl4pPr>
            <a:lvl5pPr marL="2057400" indent="-228600" eaLnBrk="0" hangingPunct="0">
              <a:defRPr sz="1400">
                <a:solidFill>
                  <a:schemeClr val="bg1"/>
                </a:solidFill>
                <a:latin typeface="Arial" charset="0"/>
                <a:cs typeface="Arial" charset="0"/>
              </a:defRPr>
            </a:lvl5pPr>
            <a:lvl6pPr marL="2514600" indent="-228600" eaLnBrk="0" fontAlgn="base" hangingPunct="0">
              <a:spcBef>
                <a:spcPct val="0"/>
              </a:spcBef>
              <a:spcAft>
                <a:spcPct val="0"/>
              </a:spcAft>
              <a:defRPr sz="1400">
                <a:solidFill>
                  <a:schemeClr val="bg1"/>
                </a:solidFill>
                <a:latin typeface="Arial" charset="0"/>
                <a:cs typeface="Arial" charset="0"/>
              </a:defRPr>
            </a:lvl6pPr>
            <a:lvl7pPr marL="2971800" indent="-228600" eaLnBrk="0" fontAlgn="base" hangingPunct="0">
              <a:spcBef>
                <a:spcPct val="0"/>
              </a:spcBef>
              <a:spcAft>
                <a:spcPct val="0"/>
              </a:spcAft>
              <a:defRPr sz="1400">
                <a:solidFill>
                  <a:schemeClr val="bg1"/>
                </a:solidFill>
                <a:latin typeface="Arial" charset="0"/>
                <a:cs typeface="Arial" charset="0"/>
              </a:defRPr>
            </a:lvl7pPr>
            <a:lvl8pPr marL="3429000" indent="-228600" eaLnBrk="0" fontAlgn="base" hangingPunct="0">
              <a:spcBef>
                <a:spcPct val="0"/>
              </a:spcBef>
              <a:spcAft>
                <a:spcPct val="0"/>
              </a:spcAft>
              <a:defRPr sz="1400">
                <a:solidFill>
                  <a:schemeClr val="bg1"/>
                </a:solidFill>
                <a:latin typeface="Arial" charset="0"/>
                <a:cs typeface="Arial" charset="0"/>
              </a:defRPr>
            </a:lvl8pPr>
            <a:lvl9pPr marL="3886200" indent="-228600" eaLnBrk="0" fontAlgn="base" hangingPunct="0">
              <a:spcBef>
                <a:spcPct val="0"/>
              </a:spcBef>
              <a:spcAft>
                <a:spcPct val="0"/>
              </a:spcAft>
              <a:defRPr sz="1400">
                <a:solidFill>
                  <a:schemeClr val="bg1"/>
                </a:solidFill>
                <a:latin typeface="Arial" charset="0"/>
                <a:cs typeface="Arial" charset="0"/>
              </a:defRPr>
            </a:lvl9pPr>
          </a:lstStyle>
          <a:p>
            <a:pPr eaLnBrk="1" fontAlgn="base" hangingPunct="1">
              <a:spcBef>
                <a:spcPct val="0"/>
              </a:spcBef>
              <a:spcAft>
                <a:spcPct val="0"/>
              </a:spcAft>
              <a:defRPr/>
            </a:pPr>
            <a:endParaRPr lang="it-IT" altLang="it-IT" sz="1800" b="1" smtClean="0">
              <a:solidFill>
                <a:srgbClr val="000000"/>
              </a:solidFill>
            </a:endParaRPr>
          </a:p>
        </p:txBody>
      </p:sp>
      <p:cxnSp>
        <p:nvCxnSpPr>
          <p:cNvPr id="8" name="Straight Connector 7"/>
          <p:cNvCxnSpPr/>
          <p:nvPr userDrawn="1"/>
        </p:nvCxnSpPr>
        <p:spPr>
          <a:xfrm flipH="1">
            <a:off x="0" y="3011488"/>
            <a:ext cx="9144000" cy="0"/>
          </a:xfrm>
          <a:prstGeom prst="line">
            <a:avLst/>
          </a:prstGeom>
          <a:ln w="28575">
            <a:solidFill>
              <a:srgbClr val="4F5557"/>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bwMode="black">
          <a:xfrm>
            <a:off x="653767" y="1001771"/>
            <a:ext cx="7935086" cy="147002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rmAutofit/>
          </a:bodyPr>
          <a:lstStyle>
            <a:lvl1pPr>
              <a:defRPr lang="en-US" sz="4400" dirty="0"/>
            </a:lvl1pPr>
          </a:lstStyle>
          <a:p>
            <a:pPr lvl="0"/>
            <a:r>
              <a:rPr lang="en-US" dirty="0" smtClean="0"/>
              <a:t>Click to edit Master title style</a:t>
            </a:r>
            <a:endParaRPr lang="en-US" dirty="0"/>
          </a:p>
        </p:txBody>
      </p:sp>
      <p:sp>
        <p:nvSpPr>
          <p:cNvPr id="10" name="Subtitle 2"/>
          <p:cNvSpPr>
            <a:spLocks noGrp="1"/>
          </p:cNvSpPr>
          <p:nvPr>
            <p:ph type="subTitle" idx="1"/>
          </p:nvPr>
        </p:nvSpPr>
        <p:spPr bwMode="gray">
          <a:xfrm>
            <a:off x="650680" y="3530713"/>
            <a:ext cx="8116887" cy="52445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marL="0" indent="0" algn="l">
              <a:buNone/>
              <a:defRPr lang="en-US" sz="3000" b="1" kern="0" dirty="0">
                <a:solidFill>
                  <a:srgbClr val="000000"/>
                </a:solidFill>
                <a:latin typeface="Arial" pitchFamily="34" charset="0"/>
                <a:ea typeface="+mn-ea"/>
                <a:cs typeface="Arial"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11" name="Text Placeholder 8"/>
          <p:cNvSpPr>
            <a:spLocks noGrp="1"/>
          </p:cNvSpPr>
          <p:nvPr>
            <p:ph type="body" sz="quarter" idx="11"/>
          </p:nvPr>
        </p:nvSpPr>
        <p:spPr>
          <a:xfrm>
            <a:off x="650680" y="4028249"/>
            <a:ext cx="7833681" cy="53022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0" indent="0">
              <a:buNone/>
              <a:defRPr lang="en-US" sz="2600" b="0" kern="0" dirty="0" smtClean="0">
                <a:solidFill>
                  <a:srgbClr val="000000"/>
                </a:solidFill>
                <a:latin typeface="Arial" pitchFamily="34" charset="0"/>
                <a:ea typeface="+mn-ea"/>
                <a:cs typeface="Arial"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smtClean="0"/>
              <a:t>Click to edit Master text style</a:t>
            </a:r>
          </a:p>
        </p:txBody>
      </p:sp>
    </p:spTree>
    <p:extLst>
      <p:ext uri="{BB962C8B-B14F-4D97-AF65-F5344CB8AC3E}">
        <p14:creationId xmlns:p14="http://schemas.microsoft.com/office/powerpoint/2010/main" val="1599858303"/>
      </p:ext>
    </p:extLst>
  </p:cSld>
  <p:clrMapOvr>
    <a:masterClrMapping/>
  </p:clrMapOvr>
</p:sldLayout>
</file>

<file path=ppt/slideLayouts/slideLayout3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bwMode="black">
          <a:xfrm>
            <a:off x="368300" y="274638"/>
            <a:ext cx="8404225" cy="1028700"/>
          </a:xfrm>
        </p:spPr>
        <p:txBody>
          <a:bodyPr>
            <a:noAutofit/>
          </a:bodyPr>
          <a:lstStyle>
            <a:lvl1pPr>
              <a:defRPr sz="3600"/>
            </a:lvl1pPr>
          </a:lstStyle>
          <a:p>
            <a:r>
              <a:rPr lang="en-US" dirty="0" smtClean="0"/>
              <a:t>Click to edit Master title style</a:t>
            </a:r>
            <a:endParaRPr lang="en-US" dirty="0"/>
          </a:p>
        </p:txBody>
      </p:sp>
      <p:sp>
        <p:nvSpPr>
          <p:cNvPr id="3" name="Content Placeholder 2"/>
          <p:cNvSpPr>
            <a:spLocks noGrp="1"/>
          </p:cNvSpPr>
          <p:nvPr>
            <p:ph idx="1"/>
          </p:nvPr>
        </p:nvSpPr>
        <p:spPr bwMode="gray">
          <a:xfrm>
            <a:off x="368300" y="1635125"/>
            <a:ext cx="8410575" cy="4921250"/>
          </a:xfrm>
        </p:spPr>
        <p:txBody>
          <a:bodyPr/>
          <a:lstStyle>
            <a:lvl1pPr marL="228600" indent="-228600">
              <a:lnSpc>
                <a:spcPct val="95000"/>
              </a:lnSpc>
              <a:spcBef>
                <a:spcPts val="600"/>
              </a:spcBef>
              <a:spcAft>
                <a:spcPts val="600"/>
              </a:spcAft>
              <a:defRPr lang="en-US" sz="2600" b="1" kern="1200" dirty="0" smtClean="0">
                <a:solidFill>
                  <a:schemeClr val="tx1"/>
                </a:solidFill>
                <a:latin typeface="+mn-lt"/>
                <a:ea typeface="+mn-ea"/>
                <a:cs typeface="+mn-cs"/>
              </a:defRPr>
            </a:lvl1pPr>
            <a:lvl2pPr marL="685800" indent="-228600">
              <a:lnSpc>
                <a:spcPct val="95000"/>
              </a:lnSpc>
              <a:spcBef>
                <a:spcPts val="0"/>
              </a:spcBef>
              <a:spcAft>
                <a:spcPts val="0"/>
              </a:spcAft>
              <a:defRPr lang="en-US" sz="2400" kern="1200" dirty="0" smtClean="0">
                <a:solidFill>
                  <a:schemeClr val="tx1"/>
                </a:solidFill>
                <a:latin typeface="+mn-lt"/>
                <a:ea typeface="+mn-ea"/>
                <a:cs typeface="+mn-cs"/>
              </a:defRPr>
            </a:lvl2pPr>
            <a:lvl3pPr marL="1084263" indent="-169863">
              <a:lnSpc>
                <a:spcPct val="95000"/>
              </a:lnSpc>
              <a:spcBef>
                <a:spcPts val="600"/>
              </a:spcBef>
              <a:spcAft>
                <a:spcPts val="0"/>
              </a:spcAft>
              <a:defRPr lang="en-US" sz="2000" kern="1200" dirty="0" smtClean="0">
                <a:solidFill>
                  <a:schemeClr val="tx1"/>
                </a:solidFill>
                <a:latin typeface="+mn-lt"/>
                <a:ea typeface="+mn-ea"/>
                <a:cs typeface="+mn-cs"/>
              </a:defRPr>
            </a:lvl3pPr>
            <a:lvl4pPr marL="1541463" indent="-169863">
              <a:lnSpc>
                <a:spcPct val="95000"/>
              </a:lnSpc>
              <a:spcBef>
                <a:spcPts val="600"/>
              </a:spcBef>
              <a:spcAft>
                <a:spcPts val="0"/>
              </a:spcAft>
              <a:defRPr lang="en-US" kern="1200" dirty="0" smtClean="0">
                <a:solidFill>
                  <a:schemeClr val="tx1"/>
                </a:solidFill>
                <a:latin typeface="+mn-lt"/>
                <a:ea typeface="+mn-ea"/>
                <a:cs typeface="+mn-cs"/>
              </a:defRPr>
            </a:lvl4pPr>
            <a:lvl5pPr marL="1998663" indent="-169863">
              <a:lnSpc>
                <a:spcPct val="95000"/>
              </a:lnSpc>
              <a:spcBef>
                <a:spcPts val="600"/>
              </a:spcBef>
              <a:spcAft>
                <a:spcPts val="0"/>
              </a:spcAft>
              <a:defRPr lang="en-US" kern="1200" dirty="0">
                <a:solidFill>
                  <a:schemeClr val="tx1"/>
                </a:solidFill>
                <a:latin typeface="+mn-lt"/>
                <a:ea typeface="+mn-ea"/>
                <a:cs typeface="+mn-cs"/>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74213225"/>
      </p:ext>
    </p:extLst>
  </p:cSld>
  <p:clrMapOvr>
    <a:masterClrMapping/>
  </p:clrMapOvr>
</p:sldLayout>
</file>

<file path=ppt/slideLayouts/slideLayout39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bwMode="black">
          <a:xfrm>
            <a:off x="368300" y="274638"/>
            <a:ext cx="8432800" cy="1028700"/>
          </a:xfrm>
        </p:spPr>
        <p:txBody>
          <a:bodyPr>
            <a:noAutofit/>
          </a:bodyPr>
          <a:lstStyle>
            <a:lvl1pPr>
              <a:defRPr sz="3600"/>
            </a:lvl1pPr>
          </a:lstStyle>
          <a:p>
            <a:r>
              <a:rPr lang="en-US" dirty="0" smtClean="0"/>
              <a:t>Click to edit Master title style</a:t>
            </a:r>
            <a:endParaRPr lang="en-US" dirty="0"/>
          </a:p>
        </p:txBody>
      </p:sp>
    </p:spTree>
    <p:extLst>
      <p:ext uri="{BB962C8B-B14F-4D97-AF65-F5344CB8AC3E}">
        <p14:creationId xmlns:p14="http://schemas.microsoft.com/office/powerpoint/2010/main" val="4118664402"/>
      </p:ext>
    </p:extLst>
  </p:cSld>
  <p:clrMapOvr>
    <a:masterClrMapping/>
  </p:clrMapOvr>
</p:sldLayout>
</file>

<file path=ppt/slideLayouts/slideLayout39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6239889"/>
      </p:ext>
    </p:extLst>
  </p:cSld>
  <p:clrMapOvr>
    <a:masterClrMapping/>
  </p:clrMapOvr>
</p:sldLayout>
</file>

<file path=ppt/slideLayouts/slideLayout39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sz="1800" b="1">
                <a:solidFill>
                  <a:prstClr val="black"/>
                </a:solidFill>
                <a:latin typeface="Arial" charset="0"/>
                <a:cs typeface="Arial" charset="0"/>
              </a:defRPr>
            </a:lvl1pPr>
          </a:lstStyle>
          <a:p>
            <a:pPr fontAlgn="base">
              <a:spcBef>
                <a:spcPct val="0"/>
              </a:spcBef>
              <a:spcAft>
                <a:spcPct val="0"/>
              </a:spcAft>
              <a:defRPr/>
            </a:pPr>
            <a:fld id="{D1EA045F-148C-423C-A8CC-E0FBCEFBC3BF}" type="datetimeFigureOut">
              <a:rPr lang="en-US"/>
              <a:pPr fontAlgn="base">
                <a:spcBef>
                  <a:spcPct val="0"/>
                </a:spcBef>
                <a:spcAft>
                  <a:spcPct val="0"/>
                </a:spcAft>
                <a:defRPr/>
              </a:pPr>
              <a:t>4/7/2017</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sz="1800" b="1">
                <a:solidFill>
                  <a:prstClr val="black"/>
                </a:solidFill>
                <a:latin typeface="Arial" charset="0"/>
                <a:cs typeface="Arial" charset="0"/>
              </a:defRPr>
            </a:lvl1pPr>
          </a:lstStyle>
          <a:p>
            <a:pPr fontAlgn="base">
              <a:spcBef>
                <a:spcPct val="0"/>
              </a:spcBef>
              <a:spcAft>
                <a:spcPct val="0"/>
              </a:spcAft>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a:defRPr sz="1800" b="1">
                <a:solidFill>
                  <a:prstClr val="black"/>
                </a:solidFill>
                <a:latin typeface="Arial" charset="0"/>
                <a:cs typeface="Arial" charset="0"/>
              </a:defRPr>
            </a:lvl1pPr>
          </a:lstStyle>
          <a:p>
            <a:pPr fontAlgn="base">
              <a:spcBef>
                <a:spcPct val="0"/>
              </a:spcBef>
              <a:spcAft>
                <a:spcPct val="0"/>
              </a:spcAft>
              <a:defRPr/>
            </a:pPr>
            <a:fld id="{13DF657E-9106-4C0D-ACF0-ABA97B39133E}" type="slidenum">
              <a:rPr lang="en-US"/>
              <a:pPr fontAlgn="base">
                <a:spcBef>
                  <a:spcPct val="0"/>
                </a:spcBef>
                <a:spcAft>
                  <a:spcPct val="0"/>
                </a:spcAft>
                <a:defRPr/>
              </a:pPr>
              <a:t>‹N›</a:t>
            </a:fld>
            <a:endParaRPr lang="en-US"/>
          </a:p>
        </p:txBody>
      </p:sp>
    </p:spTree>
    <p:extLst>
      <p:ext uri="{BB962C8B-B14F-4D97-AF65-F5344CB8AC3E}">
        <p14:creationId xmlns:p14="http://schemas.microsoft.com/office/powerpoint/2010/main" val="962466443"/>
      </p:ext>
    </p:extLst>
  </p:cSld>
  <p:clrMapOvr>
    <a:masterClrMapping/>
  </p:clrMapOvr>
</p:sldLayout>
</file>

<file path=ppt/slideLayouts/slideLayout393.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838200" y="152400"/>
            <a:ext cx="7772400" cy="8382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838200" y="1295400"/>
            <a:ext cx="7772400" cy="4800600"/>
          </a:xfrm>
        </p:spPr>
        <p:txBody>
          <a:bodyPr/>
          <a:lstStyle/>
          <a:p>
            <a:pPr lvl="0"/>
            <a:endParaRPr lang="en-US" noProof="0" smtClean="0"/>
          </a:p>
        </p:txBody>
      </p:sp>
      <p:sp>
        <p:nvSpPr>
          <p:cNvPr id="4" name="Rectangle 6"/>
          <p:cNvSpPr>
            <a:spLocks noGrp="1" noChangeArrowheads="1"/>
          </p:cNvSpPr>
          <p:nvPr>
            <p:ph type="sldNum" sz="quarter" idx="10"/>
          </p:nvPr>
        </p:nvSpPr>
        <p:spPr>
          <a:xfrm>
            <a:off x="8828088" y="6611938"/>
            <a:ext cx="312737" cy="246062"/>
          </a:xfrm>
          <a:prstGeom prst="rect">
            <a:avLst/>
          </a:prstGeom>
        </p:spPr>
        <p:txBody>
          <a:bodyPr/>
          <a:lstStyle>
            <a:lvl1pPr>
              <a:defRPr sz="1800" b="1">
                <a:solidFill>
                  <a:prstClr val="white"/>
                </a:solidFill>
                <a:latin typeface="Arial" charset="0"/>
                <a:cs typeface="Arial" charset="0"/>
              </a:defRPr>
            </a:lvl1pPr>
          </a:lstStyle>
          <a:p>
            <a:pPr fontAlgn="base">
              <a:spcBef>
                <a:spcPct val="0"/>
              </a:spcBef>
              <a:spcAft>
                <a:spcPct val="0"/>
              </a:spcAft>
              <a:defRPr/>
            </a:pPr>
            <a:fld id="{28ADF9FB-C2AB-454E-8FD6-C80CC6A9A0DB}" type="slidenum">
              <a:rPr lang="en-US"/>
              <a:pPr fontAlgn="base">
                <a:spcBef>
                  <a:spcPct val="0"/>
                </a:spcBef>
                <a:spcAft>
                  <a:spcPct val="0"/>
                </a:spcAft>
                <a:defRPr/>
              </a:pPr>
              <a:t>‹N›</a:t>
            </a:fld>
            <a:endParaRPr lang="en-US"/>
          </a:p>
        </p:txBody>
      </p:sp>
    </p:spTree>
    <p:extLst>
      <p:ext uri="{BB962C8B-B14F-4D97-AF65-F5344CB8AC3E}">
        <p14:creationId xmlns:p14="http://schemas.microsoft.com/office/powerpoint/2010/main" val="3835385432"/>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theme" Target="../theme/theme4.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theme" Target="../theme/theme5.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0.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theme" Target="../theme/theme6.xml"/><Relationship Id="rId2" Type="http://schemas.openxmlformats.org/officeDocument/2006/relationships/slideLayout" Target="../slideLayouts/slideLayout64.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1.xml"/><Relationship Id="rId3" Type="http://schemas.openxmlformats.org/officeDocument/2006/relationships/slideLayout" Target="../slideLayouts/slideLayout76.xml"/><Relationship Id="rId7" Type="http://schemas.openxmlformats.org/officeDocument/2006/relationships/slideLayout" Target="../slideLayouts/slideLayout80.xml"/><Relationship Id="rId12" Type="http://schemas.openxmlformats.org/officeDocument/2006/relationships/theme" Target="../theme/theme7.xml"/><Relationship Id="rId2" Type="http://schemas.openxmlformats.org/officeDocument/2006/relationships/slideLayout" Target="../slideLayouts/slideLayout75.xml"/><Relationship Id="rId1" Type="http://schemas.openxmlformats.org/officeDocument/2006/relationships/slideLayout" Target="../slideLayouts/slideLayout74.xml"/><Relationship Id="rId6" Type="http://schemas.openxmlformats.org/officeDocument/2006/relationships/slideLayout" Target="../slideLayouts/slideLayout79.xml"/><Relationship Id="rId11" Type="http://schemas.openxmlformats.org/officeDocument/2006/relationships/slideLayout" Target="../slideLayouts/slideLayout84.xml"/><Relationship Id="rId5" Type="http://schemas.openxmlformats.org/officeDocument/2006/relationships/slideLayout" Target="../slideLayouts/slideLayout78.xml"/><Relationship Id="rId10" Type="http://schemas.openxmlformats.org/officeDocument/2006/relationships/slideLayout" Target="../slideLayouts/slideLayout83.xml"/><Relationship Id="rId4" Type="http://schemas.openxmlformats.org/officeDocument/2006/relationships/slideLayout" Target="../slideLayouts/slideLayout77.xml"/><Relationship Id="rId9" Type="http://schemas.openxmlformats.org/officeDocument/2006/relationships/slideLayout" Target="../slideLayouts/slideLayout82.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2.xml"/><Relationship Id="rId3" Type="http://schemas.openxmlformats.org/officeDocument/2006/relationships/slideLayout" Target="../slideLayouts/slideLayout87.xml"/><Relationship Id="rId7" Type="http://schemas.openxmlformats.org/officeDocument/2006/relationships/slideLayout" Target="../slideLayouts/slideLayout91.xml"/><Relationship Id="rId12" Type="http://schemas.openxmlformats.org/officeDocument/2006/relationships/theme" Target="../theme/theme8.xml"/><Relationship Id="rId2" Type="http://schemas.openxmlformats.org/officeDocument/2006/relationships/slideLayout" Target="../slideLayouts/slideLayout86.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5" Type="http://schemas.openxmlformats.org/officeDocument/2006/relationships/slideLayout" Target="../slideLayouts/slideLayout89.xml"/><Relationship Id="rId10" Type="http://schemas.openxmlformats.org/officeDocument/2006/relationships/slideLayout" Target="../slideLayouts/slideLayout94.xml"/><Relationship Id="rId4" Type="http://schemas.openxmlformats.org/officeDocument/2006/relationships/slideLayout" Target="../slideLayouts/slideLayout88.xml"/><Relationship Id="rId9" Type="http://schemas.openxmlformats.org/officeDocument/2006/relationships/slideLayout" Target="../slideLayouts/slideLayout93.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3.xml"/><Relationship Id="rId13" Type="http://schemas.openxmlformats.org/officeDocument/2006/relationships/slideLayout" Target="../slideLayouts/slideLayout108.xml"/><Relationship Id="rId3" Type="http://schemas.openxmlformats.org/officeDocument/2006/relationships/slideLayout" Target="../slideLayouts/slideLayout98.xml"/><Relationship Id="rId7" Type="http://schemas.openxmlformats.org/officeDocument/2006/relationships/slideLayout" Target="../slideLayouts/slideLayout102.xml"/><Relationship Id="rId12" Type="http://schemas.openxmlformats.org/officeDocument/2006/relationships/slideLayout" Target="../slideLayouts/slideLayout107.xml"/><Relationship Id="rId2" Type="http://schemas.openxmlformats.org/officeDocument/2006/relationships/slideLayout" Target="../slideLayouts/slideLayout97.xml"/><Relationship Id="rId1" Type="http://schemas.openxmlformats.org/officeDocument/2006/relationships/slideLayout" Target="../slideLayouts/slideLayout96.xml"/><Relationship Id="rId6" Type="http://schemas.openxmlformats.org/officeDocument/2006/relationships/slideLayout" Target="../slideLayouts/slideLayout101.xml"/><Relationship Id="rId11" Type="http://schemas.openxmlformats.org/officeDocument/2006/relationships/slideLayout" Target="../slideLayouts/slideLayout106.xml"/><Relationship Id="rId5" Type="http://schemas.openxmlformats.org/officeDocument/2006/relationships/slideLayout" Target="../slideLayouts/slideLayout100.xml"/><Relationship Id="rId10" Type="http://schemas.openxmlformats.org/officeDocument/2006/relationships/slideLayout" Target="../slideLayouts/slideLayout105.xml"/><Relationship Id="rId4" Type="http://schemas.openxmlformats.org/officeDocument/2006/relationships/slideLayout" Target="../slideLayouts/slideLayout99.xml"/><Relationship Id="rId9" Type="http://schemas.openxmlformats.org/officeDocument/2006/relationships/slideLayout" Target="../slideLayouts/slideLayout104.xml"/><Relationship Id="rId14" Type="http://schemas.openxmlformats.org/officeDocument/2006/relationships/theme" Target="../theme/theme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slideLayout" Target="../slideLayouts/slideLayout121.xml"/><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slideLayout" Target="../slideLayouts/slideLayout120.xml"/><Relationship Id="rId2" Type="http://schemas.openxmlformats.org/officeDocument/2006/relationships/slideLayout" Target="../slideLayouts/slideLayout110.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theme" Target="../theme/theme10.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1.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2.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51.xml"/><Relationship Id="rId13" Type="http://schemas.openxmlformats.org/officeDocument/2006/relationships/slideLayout" Target="../slideLayouts/slideLayout156.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slideLayout" Target="../slideLayouts/slideLayout155.xml"/><Relationship Id="rId2" Type="http://schemas.openxmlformats.org/officeDocument/2006/relationships/slideLayout" Target="../slideLayouts/slideLayout145.xml"/><Relationship Id="rId16" Type="http://schemas.openxmlformats.org/officeDocument/2006/relationships/theme" Target="../theme/theme13.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5" Type="http://schemas.openxmlformats.org/officeDocument/2006/relationships/slideLayout" Target="../slideLayouts/slideLayout15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 Id="rId14" Type="http://schemas.openxmlformats.org/officeDocument/2006/relationships/slideLayout" Target="../slideLayouts/slideLayout157.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66.xml"/><Relationship Id="rId13" Type="http://schemas.openxmlformats.org/officeDocument/2006/relationships/slideLayout" Target="../slideLayouts/slideLayout171.xml"/><Relationship Id="rId3" Type="http://schemas.openxmlformats.org/officeDocument/2006/relationships/slideLayout" Target="../slideLayouts/slideLayout161.xml"/><Relationship Id="rId7" Type="http://schemas.openxmlformats.org/officeDocument/2006/relationships/slideLayout" Target="../slideLayouts/slideLayout165.xml"/><Relationship Id="rId12" Type="http://schemas.openxmlformats.org/officeDocument/2006/relationships/slideLayout" Target="../slideLayouts/slideLayout170.xml"/><Relationship Id="rId2" Type="http://schemas.openxmlformats.org/officeDocument/2006/relationships/slideLayout" Target="../slideLayouts/slideLayout160.xml"/><Relationship Id="rId1" Type="http://schemas.openxmlformats.org/officeDocument/2006/relationships/slideLayout" Target="../slideLayouts/slideLayout159.xml"/><Relationship Id="rId6" Type="http://schemas.openxmlformats.org/officeDocument/2006/relationships/slideLayout" Target="../slideLayouts/slideLayout164.xml"/><Relationship Id="rId11" Type="http://schemas.openxmlformats.org/officeDocument/2006/relationships/slideLayout" Target="../slideLayouts/slideLayout169.xml"/><Relationship Id="rId5" Type="http://schemas.openxmlformats.org/officeDocument/2006/relationships/slideLayout" Target="../slideLayouts/slideLayout163.xml"/><Relationship Id="rId10" Type="http://schemas.openxmlformats.org/officeDocument/2006/relationships/slideLayout" Target="../slideLayouts/slideLayout168.xml"/><Relationship Id="rId4" Type="http://schemas.openxmlformats.org/officeDocument/2006/relationships/slideLayout" Target="../slideLayouts/slideLayout162.xml"/><Relationship Id="rId9" Type="http://schemas.openxmlformats.org/officeDocument/2006/relationships/slideLayout" Target="../slideLayouts/slideLayout167.xml"/><Relationship Id="rId14" Type="http://schemas.openxmlformats.org/officeDocument/2006/relationships/theme" Target="../theme/theme1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79.xml"/><Relationship Id="rId3" Type="http://schemas.openxmlformats.org/officeDocument/2006/relationships/slideLayout" Target="../slideLayouts/slideLayout174.xml"/><Relationship Id="rId7" Type="http://schemas.openxmlformats.org/officeDocument/2006/relationships/slideLayout" Target="../slideLayouts/slideLayout178.xml"/><Relationship Id="rId12" Type="http://schemas.openxmlformats.org/officeDocument/2006/relationships/theme" Target="../theme/theme15.xml"/><Relationship Id="rId2" Type="http://schemas.openxmlformats.org/officeDocument/2006/relationships/slideLayout" Target="../slideLayouts/slideLayout173.xml"/><Relationship Id="rId1" Type="http://schemas.openxmlformats.org/officeDocument/2006/relationships/slideLayout" Target="../slideLayouts/slideLayout172.xml"/><Relationship Id="rId6" Type="http://schemas.openxmlformats.org/officeDocument/2006/relationships/slideLayout" Target="../slideLayouts/slideLayout177.xml"/><Relationship Id="rId11" Type="http://schemas.openxmlformats.org/officeDocument/2006/relationships/slideLayout" Target="../slideLayouts/slideLayout182.xml"/><Relationship Id="rId5" Type="http://schemas.openxmlformats.org/officeDocument/2006/relationships/slideLayout" Target="../slideLayouts/slideLayout176.xml"/><Relationship Id="rId10" Type="http://schemas.openxmlformats.org/officeDocument/2006/relationships/slideLayout" Target="../slideLayouts/slideLayout181.xml"/><Relationship Id="rId4" Type="http://schemas.openxmlformats.org/officeDocument/2006/relationships/slideLayout" Target="../slideLayouts/slideLayout175.xml"/><Relationship Id="rId9" Type="http://schemas.openxmlformats.org/officeDocument/2006/relationships/slideLayout" Target="../slideLayouts/slideLayout180.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90.xml"/><Relationship Id="rId3" Type="http://schemas.openxmlformats.org/officeDocument/2006/relationships/slideLayout" Target="../slideLayouts/slideLayout185.xml"/><Relationship Id="rId7" Type="http://schemas.openxmlformats.org/officeDocument/2006/relationships/slideLayout" Target="../slideLayouts/slideLayout189.xml"/><Relationship Id="rId12" Type="http://schemas.openxmlformats.org/officeDocument/2006/relationships/theme" Target="../theme/theme16.xml"/><Relationship Id="rId2" Type="http://schemas.openxmlformats.org/officeDocument/2006/relationships/slideLayout" Target="../slideLayouts/slideLayout184.xml"/><Relationship Id="rId1" Type="http://schemas.openxmlformats.org/officeDocument/2006/relationships/slideLayout" Target="../slideLayouts/slideLayout183.xml"/><Relationship Id="rId6" Type="http://schemas.openxmlformats.org/officeDocument/2006/relationships/slideLayout" Target="../slideLayouts/slideLayout188.xml"/><Relationship Id="rId11" Type="http://schemas.openxmlformats.org/officeDocument/2006/relationships/slideLayout" Target="../slideLayouts/slideLayout193.xml"/><Relationship Id="rId5" Type="http://schemas.openxmlformats.org/officeDocument/2006/relationships/slideLayout" Target="../slideLayouts/slideLayout187.xml"/><Relationship Id="rId10" Type="http://schemas.openxmlformats.org/officeDocument/2006/relationships/slideLayout" Target="../slideLayouts/slideLayout192.xml"/><Relationship Id="rId4" Type="http://schemas.openxmlformats.org/officeDocument/2006/relationships/slideLayout" Target="../slideLayouts/slideLayout186.xml"/><Relationship Id="rId9" Type="http://schemas.openxmlformats.org/officeDocument/2006/relationships/slideLayout" Target="../slideLayouts/slideLayout191.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01.xml"/><Relationship Id="rId3" Type="http://schemas.openxmlformats.org/officeDocument/2006/relationships/slideLayout" Target="../slideLayouts/slideLayout196.xml"/><Relationship Id="rId7" Type="http://schemas.openxmlformats.org/officeDocument/2006/relationships/slideLayout" Target="../slideLayouts/slideLayout200.xml"/><Relationship Id="rId12" Type="http://schemas.openxmlformats.org/officeDocument/2006/relationships/theme" Target="../theme/theme17.xml"/><Relationship Id="rId2" Type="http://schemas.openxmlformats.org/officeDocument/2006/relationships/slideLayout" Target="../slideLayouts/slideLayout195.xml"/><Relationship Id="rId1" Type="http://schemas.openxmlformats.org/officeDocument/2006/relationships/slideLayout" Target="../slideLayouts/slideLayout194.xml"/><Relationship Id="rId6" Type="http://schemas.openxmlformats.org/officeDocument/2006/relationships/slideLayout" Target="../slideLayouts/slideLayout199.xml"/><Relationship Id="rId11" Type="http://schemas.openxmlformats.org/officeDocument/2006/relationships/slideLayout" Target="../slideLayouts/slideLayout204.xml"/><Relationship Id="rId5" Type="http://schemas.openxmlformats.org/officeDocument/2006/relationships/slideLayout" Target="../slideLayouts/slideLayout198.xml"/><Relationship Id="rId10" Type="http://schemas.openxmlformats.org/officeDocument/2006/relationships/slideLayout" Target="../slideLayouts/slideLayout203.xml"/><Relationship Id="rId4" Type="http://schemas.openxmlformats.org/officeDocument/2006/relationships/slideLayout" Target="../slideLayouts/slideLayout197.xml"/><Relationship Id="rId9" Type="http://schemas.openxmlformats.org/officeDocument/2006/relationships/slideLayout" Target="../slideLayouts/slideLayout202.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12.xml"/><Relationship Id="rId13" Type="http://schemas.openxmlformats.org/officeDocument/2006/relationships/slideLayout" Target="../slideLayouts/slideLayout217.xml"/><Relationship Id="rId3" Type="http://schemas.openxmlformats.org/officeDocument/2006/relationships/slideLayout" Target="../slideLayouts/slideLayout207.xml"/><Relationship Id="rId7" Type="http://schemas.openxmlformats.org/officeDocument/2006/relationships/slideLayout" Target="../slideLayouts/slideLayout211.xml"/><Relationship Id="rId12" Type="http://schemas.openxmlformats.org/officeDocument/2006/relationships/slideLayout" Target="../slideLayouts/slideLayout216.xml"/><Relationship Id="rId17" Type="http://schemas.openxmlformats.org/officeDocument/2006/relationships/image" Target="../media/image3.emf"/><Relationship Id="rId2" Type="http://schemas.openxmlformats.org/officeDocument/2006/relationships/slideLayout" Target="../slideLayouts/slideLayout206.xml"/><Relationship Id="rId16" Type="http://schemas.openxmlformats.org/officeDocument/2006/relationships/oleObject" Target="../embeddings/oleObject1.bin"/><Relationship Id="rId1" Type="http://schemas.openxmlformats.org/officeDocument/2006/relationships/slideLayout" Target="../slideLayouts/slideLayout205.xml"/><Relationship Id="rId6" Type="http://schemas.openxmlformats.org/officeDocument/2006/relationships/slideLayout" Target="../slideLayouts/slideLayout210.xml"/><Relationship Id="rId11" Type="http://schemas.openxmlformats.org/officeDocument/2006/relationships/slideLayout" Target="../slideLayouts/slideLayout215.xml"/><Relationship Id="rId5" Type="http://schemas.openxmlformats.org/officeDocument/2006/relationships/slideLayout" Target="../slideLayouts/slideLayout209.xml"/><Relationship Id="rId15" Type="http://schemas.openxmlformats.org/officeDocument/2006/relationships/vmlDrawing" Target="../drawings/vmlDrawing1.vml"/><Relationship Id="rId10" Type="http://schemas.openxmlformats.org/officeDocument/2006/relationships/slideLayout" Target="../slideLayouts/slideLayout214.xml"/><Relationship Id="rId4" Type="http://schemas.openxmlformats.org/officeDocument/2006/relationships/slideLayout" Target="../slideLayouts/slideLayout208.xml"/><Relationship Id="rId9" Type="http://schemas.openxmlformats.org/officeDocument/2006/relationships/slideLayout" Target="../slideLayouts/slideLayout213.xml"/><Relationship Id="rId14" Type="http://schemas.openxmlformats.org/officeDocument/2006/relationships/theme" Target="../theme/theme18.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25.xml"/><Relationship Id="rId13" Type="http://schemas.openxmlformats.org/officeDocument/2006/relationships/slideLayout" Target="../slideLayouts/slideLayout230.xml"/><Relationship Id="rId3" Type="http://schemas.openxmlformats.org/officeDocument/2006/relationships/slideLayout" Target="../slideLayouts/slideLayout220.xml"/><Relationship Id="rId7" Type="http://schemas.openxmlformats.org/officeDocument/2006/relationships/slideLayout" Target="../slideLayouts/slideLayout224.xml"/><Relationship Id="rId12" Type="http://schemas.openxmlformats.org/officeDocument/2006/relationships/slideLayout" Target="../slideLayouts/slideLayout229.xml"/><Relationship Id="rId2" Type="http://schemas.openxmlformats.org/officeDocument/2006/relationships/slideLayout" Target="../slideLayouts/slideLayout219.xml"/><Relationship Id="rId1" Type="http://schemas.openxmlformats.org/officeDocument/2006/relationships/slideLayout" Target="../slideLayouts/slideLayout218.xml"/><Relationship Id="rId6" Type="http://schemas.openxmlformats.org/officeDocument/2006/relationships/slideLayout" Target="../slideLayouts/slideLayout223.xml"/><Relationship Id="rId11" Type="http://schemas.openxmlformats.org/officeDocument/2006/relationships/slideLayout" Target="../slideLayouts/slideLayout228.xml"/><Relationship Id="rId5" Type="http://schemas.openxmlformats.org/officeDocument/2006/relationships/slideLayout" Target="../slideLayouts/slideLayout222.xml"/><Relationship Id="rId15" Type="http://schemas.openxmlformats.org/officeDocument/2006/relationships/theme" Target="../theme/theme19.xml"/><Relationship Id="rId10" Type="http://schemas.openxmlformats.org/officeDocument/2006/relationships/slideLayout" Target="../slideLayouts/slideLayout227.xml"/><Relationship Id="rId4" Type="http://schemas.openxmlformats.org/officeDocument/2006/relationships/slideLayout" Target="../slideLayouts/slideLayout221.xml"/><Relationship Id="rId9" Type="http://schemas.openxmlformats.org/officeDocument/2006/relationships/slideLayout" Target="../slideLayouts/slideLayout226.xml"/><Relationship Id="rId14" Type="http://schemas.openxmlformats.org/officeDocument/2006/relationships/slideLayout" Target="../slideLayouts/slideLayout231.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39.xml"/><Relationship Id="rId13" Type="http://schemas.openxmlformats.org/officeDocument/2006/relationships/slideLayout" Target="../slideLayouts/slideLayout244.xml"/><Relationship Id="rId3" Type="http://schemas.openxmlformats.org/officeDocument/2006/relationships/slideLayout" Target="../slideLayouts/slideLayout234.xml"/><Relationship Id="rId7" Type="http://schemas.openxmlformats.org/officeDocument/2006/relationships/slideLayout" Target="../slideLayouts/slideLayout238.xml"/><Relationship Id="rId12" Type="http://schemas.openxmlformats.org/officeDocument/2006/relationships/slideLayout" Target="../slideLayouts/slideLayout243.xml"/><Relationship Id="rId2" Type="http://schemas.openxmlformats.org/officeDocument/2006/relationships/slideLayout" Target="../slideLayouts/slideLayout233.xml"/><Relationship Id="rId1" Type="http://schemas.openxmlformats.org/officeDocument/2006/relationships/slideLayout" Target="../slideLayouts/slideLayout232.xml"/><Relationship Id="rId6" Type="http://schemas.openxmlformats.org/officeDocument/2006/relationships/slideLayout" Target="../slideLayouts/slideLayout237.xml"/><Relationship Id="rId11" Type="http://schemas.openxmlformats.org/officeDocument/2006/relationships/slideLayout" Target="../slideLayouts/slideLayout242.xml"/><Relationship Id="rId5" Type="http://schemas.openxmlformats.org/officeDocument/2006/relationships/slideLayout" Target="../slideLayouts/slideLayout236.xml"/><Relationship Id="rId10" Type="http://schemas.openxmlformats.org/officeDocument/2006/relationships/slideLayout" Target="../slideLayouts/slideLayout241.xml"/><Relationship Id="rId4" Type="http://schemas.openxmlformats.org/officeDocument/2006/relationships/slideLayout" Target="../slideLayouts/slideLayout235.xml"/><Relationship Id="rId9" Type="http://schemas.openxmlformats.org/officeDocument/2006/relationships/slideLayout" Target="../slideLayouts/slideLayout240.xml"/><Relationship Id="rId14" Type="http://schemas.openxmlformats.org/officeDocument/2006/relationships/theme" Target="../theme/theme20.xml"/></Relationships>
</file>

<file path=ppt/slideMasters/_rels/slideMaster21.xml.rels><?xml version="1.0" encoding="UTF-8" standalone="yes"?>
<Relationships xmlns="http://schemas.openxmlformats.org/package/2006/relationships"><Relationship Id="rId3" Type="http://schemas.openxmlformats.org/officeDocument/2006/relationships/slideLayout" Target="../slideLayouts/slideLayout247.xml"/><Relationship Id="rId2" Type="http://schemas.openxmlformats.org/officeDocument/2006/relationships/slideLayout" Target="../slideLayouts/slideLayout246.xml"/><Relationship Id="rId1" Type="http://schemas.openxmlformats.org/officeDocument/2006/relationships/slideLayout" Target="../slideLayouts/slideLayout245.xml"/><Relationship Id="rId6" Type="http://schemas.openxmlformats.org/officeDocument/2006/relationships/theme" Target="../theme/theme21.xml"/><Relationship Id="rId5" Type="http://schemas.openxmlformats.org/officeDocument/2006/relationships/slideLayout" Target="../slideLayouts/slideLayout249.xml"/><Relationship Id="rId4" Type="http://schemas.openxmlformats.org/officeDocument/2006/relationships/slideLayout" Target="../slideLayouts/slideLayout248.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57.xml"/><Relationship Id="rId3" Type="http://schemas.openxmlformats.org/officeDocument/2006/relationships/slideLayout" Target="../slideLayouts/slideLayout252.xml"/><Relationship Id="rId7" Type="http://schemas.openxmlformats.org/officeDocument/2006/relationships/slideLayout" Target="../slideLayouts/slideLayout256.xml"/><Relationship Id="rId12" Type="http://schemas.openxmlformats.org/officeDocument/2006/relationships/theme" Target="../theme/theme22.xml"/><Relationship Id="rId2" Type="http://schemas.openxmlformats.org/officeDocument/2006/relationships/slideLayout" Target="../slideLayouts/slideLayout251.xml"/><Relationship Id="rId1" Type="http://schemas.openxmlformats.org/officeDocument/2006/relationships/slideLayout" Target="../slideLayouts/slideLayout250.xml"/><Relationship Id="rId6" Type="http://schemas.openxmlformats.org/officeDocument/2006/relationships/slideLayout" Target="../slideLayouts/slideLayout255.xml"/><Relationship Id="rId11" Type="http://schemas.openxmlformats.org/officeDocument/2006/relationships/slideLayout" Target="../slideLayouts/slideLayout260.xml"/><Relationship Id="rId5" Type="http://schemas.openxmlformats.org/officeDocument/2006/relationships/slideLayout" Target="../slideLayouts/slideLayout254.xml"/><Relationship Id="rId10" Type="http://schemas.openxmlformats.org/officeDocument/2006/relationships/slideLayout" Target="../slideLayouts/slideLayout259.xml"/><Relationship Id="rId4" Type="http://schemas.openxmlformats.org/officeDocument/2006/relationships/slideLayout" Target="../slideLayouts/slideLayout253.xml"/><Relationship Id="rId9" Type="http://schemas.openxmlformats.org/officeDocument/2006/relationships/slideLayout" Target="../slideLayouts/slideLayout258.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268.xml"/><Relationship Id="rId3" Type="http://schemas.openxmlformats.org/officeDocument/2006/relationships/slideLayout" Target="../slideLayouts/slideLayout263.xml"/><Relationship Id="rId7" Type="http://schemas.openxmlformats.org/officeDocument/2006/relationships/slideLayout" Target="../slideLayouts/slideLayout267.xml"/><Relationship Id="rId12" Type="http://schemas.openxmlformats.org/officeDocument/2006/relationships/theme" Target="../theme/theme23.xml"/><Relationship Id="rId2" Type="http://schemas.openxmlformats.org/officeDocument/2006/relationships/slideLayout" Target="../slideLayouts/slideLayout262.xml"/><Relationship Id="rId1" Type="http://schemas.openxmlformats.org/officeDocument/2006/relationships/slideLayout" Target="../slideLayouts/slideLayout261.xml"/><Relationship Id="rId6" Type="http://schemas.openxmlformats.org/officeDocument/2006/relationships/slideLayout" Target="../slideLayouts/slideLayout266.xml"/><Relationship Id="rId11" Type="http://schemas.openxmlformats.org/officeDocument/2006/relationships/slideLayout" Target="../slideLayouts/slideLayout271.xml"/><Relationship Id="rId5" Type="http://schemas.openxmlformats.org/officeDocument/2006/relationships/slideLayout" Target="../slideLayouts/slideLayout265.xml"/><Relationship Id="rId10" Type="http://schemas.openxmlformats.org/officeDocument/2006/relationships/slideLayout" Target="../slideLayouts/slideLayout270.xml"/><Relationship Id="rId4" Type="http://schemas.openxmlformats.org/officeDocument/2006/relationships/slideLayout" Target="../slideLayouts/slideLayout264.xml"/><Relationship Id="rId9" Type="http://schemas.openxmlformats.org/officeDocument/2006/relationships/slideLayout" Target="../slideLayouts/slideLayout269.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279.xml"/><Relationship Id="rId3" Type="http://schemas.openxmlformats.org/officeDocument/2006/relationships/slideLayout" Target="../slideLayouts/slideLayout274.xml"/><Relationship Id="rId7" Type="http://schemas.openxmlformats.org/officeDocument/2006/relationships/slideLayout" Target="../slideLayouts/slideLayout278.xml"/><Relationship Id="rId12" Type="http://schemas.openxmlformats.org/officeDocument/2006/relationships/theme" Target="../theme/theme24.xml"/><Relationship Id="rId2" Type="http://schemas.openxmlformats.org/officeDocument/2006/relationships/slideLayout" Target="../slideLayouts/slideLayout273.xml"/><Relationship Id="rId1" Type="http://schemas.openxmlformats.org/officeDocument/2006/relationships/slideLayout" Target="../slideLayouts/slideLayout272.xml"/><Relationship Id="rId6" Type="http://schemas.openxmlformats.org/officeDocument/2006/relationships/slideLayout" Target="../slideLayouts/slideLayout277.xml"/><Relationship Id="rId11" Type="http://schemas.openxmlformats.org/officeDocument/2006/relationships/slideLayout" Target="../slideLayouts/slideLayout282.xml"/><Relationship Id="rId5" Type="http://schemas.openxmlformats.org/officeDocument/2006/relationships/slideLayout" Target="../slideLayouts/slideLayout276.xml"/><Relationship Id="rId10" Type="http://schemas.openxmlformats.org/officeDocument/2006/relationships/slideLayout" Target="../slideLayouts/slideLayout281.xml"/><Relationship Id="rId4" Type="http://schemas.openxmlformats.org/officeDocument/2006/relationships/slideLayout" Target="../slideLayouts/slideLayout275.xml"/><Relationship Id="rId9" Type="http://schemas.openxmlformats.org/officeDocument/2006/relationships/slideLayout" Target="../slideLayouts/slideLayout280.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290.xml"/><Relationship Id="rId3" Type="http://schemas.openxmlformats.org/officeDocument/2006/relationships/slideLayout" Target="../slideLayouts/slideLayout285.xml"/><Relationship Id="rId7" Type="http://schemas.openxmlformats.org/officeDocument/2006/relationships/slideLayout" Target="../slideLayouts/slideLayout289.xml"/><Relationship Id="rId12" Type="http://schemas.openxmlformats.org/officeDocument/2006/relationships/theme" Target="../theme/theme25.xml"/><Relationship Id="rId2" Type="http://schemas.openxmlformats.org/officeDocument/2006/relationships/slideLayout" Target="../slideLayouts/slideLayout284.xml"/><Relationship Id="rId1" Type="http://schemas.openxmlformats.org/officeDocument/2006/relationships/slideLayout" Target="../slideLayouts/slideLayout283.xml"/><Relationship Id="rId6" Type="http://schemas.openxmlformats.org/officeDocument/2006/relationships/slideLayout" Target="../slideLayouts/slideLayout288.xml"/><Relationship Id="rId11" Type="http://schemas.openxmlformats.org/officeDocument/2006/relationships/slideLayout" Target="../slideLayouts/slideLayout293.xml"/><Relationship Id="rId5" Type="http://schemas.openxmlformats.org/officeDocument/2006/relationships/slideLayout" Target="../slideLayouts/slideLayout287.xml"/><Relationship Id="rId10" Type="http://schemas.openxmlformats.org/officeDocument/2006/relationships/slideLayout" Target="../slideLayouts/slideLayout292.xml"/><Relationship Id="rId4" Type="http://schemas.openxmlformats.org/officeDocument/2006/relationships/slideLayout" Target="../slideLayouts/slideLayout286.xml"/><Relationship Id="rId9" Type="http://schemas.openxmlformats.org/officeDocument/2006/relationships/slideLayout" Target="../slideLayouts/slideLayout291.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301.xml"/><Relationship Id="rId3" Type="http://schemas.openxmlformats.org/officeDocument/2006/relationships/slideLayout" Target="../slideLayouts/slideLayout296.xml"/><Relationship Id="rId7" Type="http://schemas.openxmlformats.org/officeDocument/2006/relationships/slideLayout" Target="../slideLayouts/slideLayout300.xml"/><Relationship Id="rId12" Type="http://schemas.openxmlformats.org/officeDocument/2006/relationships/theme" Target="../theme/theme26.xml"/><Relationship Id="rId2" Type="http://schemas.openxmlformats.org/officeDocument/2006/relationships/slideLayout" Target="../slideLayouts/slideLayout295.xml"/><Relationship Id="rId1" Type="http://schemas.openxmlformats.org/officeDocument/2006/relationships/slideLayout" Target="../slideLayouts/slideLayout294.xml"/><Relationship Id="rId6" Type="http://schemas.openxmlformats.org/officeDocument/2006/relationships/slideLayout" Target="../slideLayouts/slideLayout299.xml"/><Relationship Id="rId11" Type="http://schemas.openxmlformats.org/officeDocument/2006/relationships/slideLayout" Target="../slideLayouts/slideLayout304.xml"/><Relationship Id="rId5" Type="http://schemas.openxmlformats.org/officeDocument/2006/relationships/slideLayout" Target="../slideLayouts/slideLayout298.xml"/><Relationship Id="rId10" Type="http://schemas.openxmlformats.org/officeDocument/2006/relationships/slideLayout" Target="../slideLayouts/slideLayout303.xml"/><Relationship Id="rId4" Type="http://schemas.openxmlformats.org/officeDocument/2006/relationships/slideLayout" Target="../slideLayouts/slideLayout297.xml"/><Relationship Id="rId9" Type="http://schemas.openxmlformats.org/officeDocument/2006/relationships/slideLayout" Target="../slideLayouts/slideLayout302.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312.xml"/><Relationship Id="rId13" Type="http://schemas.openxmlformats.org/officeDocument/2006/relationships/slideLayout" Target="../slideLayouts/slideLayout317.xml"/><Relationship Id="rId3" Type="http://schemas.openxmlformats.org/officeDocument/2006/relationships/slideLayout" Target="../slideLayouts/slideLayout307.xml"/><Relationship Id="rId7" Type="http://schemas.openxmlformats.org/officeDocument/2006/relationships/slideLayout" Target="../slideLayouts/slideLayout311.xml"/><Relationship Id="rId12" Type="http://schemas.openxmlformats.org/officeDocument/2006/relationships/slideLayout" Target="../slideLayouts/slideLayout316.xml"/><Relationship Id="rId2" Type="http://schemas.openxmlformats.org/officeDocument/2006/relationships/slideLayout" Target="../slideLayouts/slideLayout306.xml"/><Relationship Id="rId1" Type="http://schemas.openxmlformats.org/officeDocument/2006/relationships/slideLayout" Target="../slideLayouts/slideLayout305.xml"/><Relationship Id="rId6" Type="http://schemas.openxmlformats.org/officeDocument/2006/relationships/slideLayout" Target="../slideLayouts/slideLayout310.xml"/><Relationship Id="rId11" Type="http://schemas.openxmlformats.org/officeDocument/2006/relationships/slideLayout" Target="../slideLayouts/slideLayout315.xml"/><Relationship Id="rId5" Type="http://schemas.openxmlformats.org/officeDocument/2006/relationships/slideLayout" Target="../slideLayouts/slideLayout309.xml"/><Relationship Id="rId10" Type="http://schemas.openxmlformats.org/officeDocument/2006/relationships/slideLayout" Target="../slideLayouts/slideLayout314.xml"/><Relationship Id="rId4" Type="http://schemas.openxmlformats.org/officeDocument/2006/relationships/slideLayout" Target="../slideLayouts/slideLayout308.xml"/><Relationship Id="rId9" Type="http://schemas.openxmlformats.org/officeDocument/2006/relationships/slideLayout" Target="../slideLayouts/slideLayout313.xml"/><Relationship Id="rId14" Type="http://schemas.openxmlformats.org/officeDocument/2006/relationships/theme" Target="../theme/theme27.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25.xml"/><Relationship Id="rId13" Type="http://schemas.openxmlformats.org/officeDocument/2006/relationships/slideLayout" Target="../slideLayouts/slideLayout330.xml"/><Relationship Id="rId3" Type="http://schemas.openxmlformats.org/officeDocument/2006/relationships/slideLayout" Target="../slideLayouts/slideLayout320.xml"/><Relationship Id="rId7" Type="http://schemas.openxmlformats.org/officeDocument/2006/relationships/slideLayout" Target="../slideLayouts/slideLayout324.xml"/><Relationship Id="rId12" Type="http://schemas.openxmlformats.org/officeDocument/2006/relationships/slideLayout" Target="../slideLayouts/slideLayout329.xml"/><Relationship Id="rId2" Type="http://schemas.openxmlformats.org/officeDocument/2006/relationships/slideLayout" Target="../slideLayouts/slideLayout319.xml"/><Relationship Id="rId16" Type="http://schemas.openxmlformats.org/officeDocument/2006/relationships/theme" Target="../theme/theme28.xml"/><Relationship Id="rId1" Type="http://schemas.openxmlformats.org/officeDocument/2006/relationships/slideLayout" Target="../slideLayouts/slideLayout318.xml"/><Relationship Id="rId6" Type="http://schemas.openxmlformats.org/officeDocument/2006/relationships/slideLayout" Target="../slideLayouts/slideLayout323.xml"/><Relationship Id="rId11" Type="http://schemas.openxmlformats.org/officeDocument/2006/relationships/slideLayout" Target="../slideLayouts/slideLayout328.xml"/><Relationship Id="rId5" Type="http://schemas.openxmlformats.org/officeDocument/2006/relationships/slideLayout" Target="../slideLayouts/slideLayout322.xml"/><Relationship Id="rId15" Type="http://schemas.openxmlformats.org/officeDocument/2006/relationships/slideLayout" Target="../slideLayouts/slideLayout332.xml"/><Relationship Id="rId10" Type="http://schemas.openxmlformats.org/officeDocument/2006/relationships/slideLayout" Target="../slideLayouts/slideLayout327.xml"/><Relationship Id="rId4" Type="http://schemas.openxmlformats.org/officeDocument/2006/relationships/slideLayout" Target="../slideLayouts/slideLayout321.xml"/><Relationship Id="rId9" Type="http://schemas.openxmlformats.org/officeDocument/2006/relationships/slideLayout" Target="../slideLayouts/slideLayout326.xml"/><Relationship Id="rId14" Type="http://schemas.openxmlformats.org/officeDocument/2006/relationships/slideLayout" Target="../slideLayouts/slideLayout331.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340.xml"/><Relationship Id="rId13" Type="http://schemas.openxmlformats.org/officeDocument/2006/relationships/slideLayout" Target="../slideLayouts/slideLayout345.xml"/><Relationship Id="rId3" Type="http://schemas.openxmlformats.org/officeDocument/2006/relationships/slideLayout" Target="../slideLayouts/slideLayout335.xml"/><Relationship Id="rId7" Type="http://schemas.openxmlformats.org/officeDocument/2006/relationships/slideLayout" Target="../slideLayouts/slideLayout339.xml"/><Relationship Id="rId12" Type="http://schemas.openxmlformats.org/officeDocument/2006/relationships/slideLayout" Target="../slideLayouts/slideLayout344.xml"/><Relationship Id="rId2" Type="http://schemas.openxmlformats.org/officeDocument/2006/relationships/slideLayout" Target="../slideLayouts/slideLayout334.xml"/><Relationship Id="rId16" Type="http://schemas.openxmlformats.org/officeDocument/2006/relationships/theme" Target="../theme/theme29.xml"/><Relationship Id="rId1" Type="http://schemas.openxmlformats.org/officeDocument/2006/relationships/slideLayout" Target="../slideLayouts/slideLayout333.xml"/><Relationship Id="rId6" Type="http://schemas.openxmlformats.org/officeDocument/2006/relationships/slideLayout" Target="../slideLayouts/slideLayout338.xml"/><Relationship Id="rId11" Type="http://schemas.openxmlformats.org/officeDocument/2006/relationships/slideLayout" Target="../slideLayouts/slideLayout343.xml"/><Relationship Id="rId5" Type="http://schemas.openxmlformats.org/officeDocument/2006/relationships/slideLayout" Target="../slideLayouts/slideLayout337.xml"/><Relationship Id="rId15" Type="http://schemas.openxmlformats.org/officeDocument/2006/relationships/slideLayout" Target="../slideLayouts/slideLayout347.xml"/><Relationship Id="rId10" Type="http://schemas.openxmlformats.org/officeDocument/2006/relationships/slideLayout" Target="../slideLayouts/slideLayout342.xml"/><Relationship Id="rId4" Type="http://schemas.openxmlformats.org/officeDocument/2006/relationships/slideLayout" Target="../slideLayouts/slideLayout336.xml"/><Relationship Id="rId9" Type="http://schemas.openxmlformats.org/officeDocument/2006/relationships/slideLayout" Target="../slideLayouts/slideLayout341.xml"/><Relationship Id="rId14" Type="http://schemas.openxmlformats.org/officeDocument/2006/relationships/slideLayout" Target="../slideLayouts/slideLayout346.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355.xml"/><Relationship Id="rId13" Type="http://schemas.openxmlformats.org/officeDocument/2006/relationships/slideLayout" Target="../slideLayouts/slideLayout360.xml"/><Relationship Id="rId3" Type="http://schemas.openxmlformats.org/officeDocument/2006/relationships/slideLayout" Target="../slideLayouts/slideLayout350.xml"/><Relationship Id="rId7" Type="http://schemas.openxmlformats.org/officeDocument/2006/relationships/slideLayout" Target="../slideLayouts/slideLayout354.xml"/><Relationship Id="rId12" Type="http://schemas.openxmlformats.org/officeDocument/2006/relationships/slideLayout" Target="../slideLayouts/slideLayout359.xml"/><Relationship Id="rId2" Type="http://schemas.openxmlformats.org/officeDocument/2006/relationships/slideLayout" Target="../slideLayouts/slideLayout349.xml"/><Relationship Id="rId1" Type="http://schemas.openxmlformats.org/officeDocument/2006/relationships/slideLayout" Target="../slideLayouts/slideLayout348.xml"/><Relationship Id="rId6" Type="http://schemas.openxmlformats.org/officeDocument/2006/relationships/slideLayout" Target="../slideLayouts/slideLayout353.xml"/><Relationship Id="rId11" Type="http://schemas.openxmlformats.org/officeDocument/2006/relationships/slideLayout" Target="../slideLayouts/slideLayout358.xml"/><Relationship Id="rId5" Type="http://schemas.openxmlformats.org/officeDocument/2006/relationships/slideLayout" Target="../slideLayouts/slideLayout352.xml"/><Relationship Id="rId10" Type="http://schemas.openxmlformats.org/officeDocument/2006/relationships/slideLayout" Target="../slideLayouts/slideLayout357.xml"/><Relationship Id="rId4" Type="http://schemas.openxmlformats.org/officeDocument/2006/relationships/slideLayout" Target="../slideLayouts/slideLayout351.xml"/><Relationship Id="rId9" Type="http://schemas.openxmlformats.org/officeDocument/2006/relationships/slideLayout" Target="../slideLayouts/slideLayout356.xml"/><Relationship Id="rId14" Type="http://schemas.openxmlformats.org/officeDocument/2006/relationships/theme" Target="../theme/theme30.xml"/></Relationships>
</file>

<file path=ppt/slideMasters/_rels/slideMaster31.xml.rels><?xml version="1.0" encoding="UTF-8" standalone="yes"?>
<Relationships xmlns="http://schemas.openxmlformats.org/package/2006/relationships"><Relationship Id="rId3" Type="http://schemas.openxmlformats.org/officeDocument/2006/relationships/slideLayout" Target="../slideLayouts/slideLayout363.xml"/><Relationship Id="rId7" Type="http://schemas.openxmlformats.org/officeDocument/2006/relationships/theme" Target="../theme/theme31.xml"/><Relationship Id="rId2" Type="http://schemas.openxmlformats.org/officeDocument/2006/relationships/slideLayout" Target="../slideLayouts/slideLayout362.xml"/><Relationship Id="rId1" Type="http://schemas.openxmlformats.org/officeDocument/2006/relationships/slideLayout" Target="../slideLayouts/slideLayout361.xml"/><Relationship Id="rId6" Type="http://schemas.openxmlformats.org/officeDocument/2006/relationships/slideLayout" Target="../slideLayouts/slideLayout366.xml"/><Relationship Id="rId5" Type="http://schemas.openxmlformats.org/officeDocument/2006/relationships/slideLayout" Target="../slideLayouts/slideLayout365.xml"/><Relationship Id="rId4" Type="http://schemas.openxmlformats.org/officeDocument/2006/relationships/slideLayout" Target="../slideLayouts/slideLayout364.xml"/></Relationships>
</file>

<file path=ppt/slideMasters/_rels/slideMaster32.xml.rels><?xml version="1.0" encoding="UTF-8" standalone="yes"?>
<Relationships xmlns="http://schemas.openxmlformats.org/package/2006/relationships"><Relationship Id="rId8" Type="http://schemas.openxmlformats.org/officeDocument/2006/relationships/slideLayout" Target="../slideLayouts/slideLayout374.xml"/><Relationship Id="rId13" Type="http://schemas.openxmlformats.org/officeDocument/2006/relationships/slideLayout" Target="../slideLayouts/slideLayout379.xml"/><Relationship Id="rId3" Type="http://schemas.openxmlformats.org/officeDocument/2006/relationships/slideLayout" Target="../slideLayouts/slideLayout369.xml"/><Relationship Id="rId7" Type="http://schemas.openxmlformats.org/officeDocument/2006/relationships/slideLayout" Target="../slideLayouts/slideLayout373.xml"/><Relationship Id="rId12" Type="http://schemas.openxmlformats.org/officeDocument/2006/relationships/slideLayout" Target="../slideLayouts/slideLayout378.xml"/><Relationship Id="rId2" Type="http://schemas.openxmlformats.org/officeDocument/2006/relationships/slideLayout" Target="../slideLayouts/slideLayout368.xml"/><Relationship Id="rId1" Type="http://schemas.openxmlformats.org/officeDocument/2006/relationships/slideLayout" Target="../slideLayouts/slideLayout367.xml"/><Relationship Id="rId6" Type="http://schemas.openxmlformats.org/officeDocument/2006/relationships/slideLayout" Target="../slideLayouts/slideLayout372.xml"/><Relationship Id="rId11" Type="http://schemas.openxmlformats.org/officeDocument/2006/relationships/slideLayout" Target="../slideLayouts/slideLayout377.xml"/><Relationship Id="rId5" Type="http://schemas.openxmlformats.org/officeDocument/2006/relationships/slideLayout" Target="../slideLayouts/slideLayout371.xml"/><Relationship Id="rId15" Type="http://schemas.openxmlformats.org/officeDocument/2006/relationships/theme" Target="../theme/theme32.xml"/><Relationship Id="rId10" Type="http://schemas.openxmlformats.org/officeDocument/2006/relationships/slideLayout" Target="../slideLayouts/slideLayout376.xml"/><Relationship Id="rId4" Type="http://schemas.openxmlformats.org/officeDocument/2006/relationships/slideLayout" Target="../slideLayouts/slideLayout370.xml"/><Relationship Id="rId9" Type="http://schemas.openxmlformats.org/officeDocument/2006/relationships/slideLayout" Target="../slideLayouts/slideLayout375.xml"/><Relationship Id="rId14" Type="http://schemas.openxmlformats.org/officeDocument/2006/relationships/slideLayout" Target="../slideLayouts/slideLayout380.xml"/></Relationships>
</file>

<file path=ppt/slideMasters/_rels/slideMaster33.xml.rels><?xml version="1.0" encoding="UTF-8" standalone="yes"?>
<Relationships xmlns="http://schemas.openxmlformats.org/package/2006/relationships"><Relationship Id="rId3" Type="http://schemas.openxmlformats.org/officeDocument/2006/relationships/slideLayout" Target="../slideLayouts/slideLayout383.xml"/><Relationship Id="rId7" Type="http://schemas.openxmlformats.org/officeDocument/2006/relationships/theme" Target="../theme/theme33.xml"/><Relationship Id="rId2" Type="http://schemas.openxmlformats.org/officeDocument/2006/relationships/slideLayout" Target="../slideLayouts/slideLayout382.xml"/><Relationship Id="rId1" Type="http://schemas.openxmlformats.org/officeDocument/2006/relationships/slideLayout" Target="../slideLayouts/slideLayout381.xml"/><Relationship Id="rId6" Type="http://schemas.openxmlformats.org/officeDocument/2006/relationships/slideLayout" Target="../slideLayouts/slideLayout386.xml"/><Relationship Id="rId5" Type="http://schemas.openxmlformats.org/officeDocument/2006/relationships/slideLayout" Target="../slideLayouts/slideLayout385.xml"/><Relationship Id="rId4" Type="http://schemas.openxmlformats.org/officeDocument/2006/relationships/slideLayout" Target="../slideLayouts/slideLayout384.xml"/></Relationships>
</file>

<file path=ppt/slideMasters/_rels/slideMaster34.xml.rels><?xml version="1.0" encoding="UTF-8" standalone="yes"?>
<Relationships xmlns="http://schemas.openxmlformats.org/package/2006/relationships"><Relationship Id="rId8" Type="http://schemas.openxmlformats.org/officeDocument/2006/relationships/theme" Target="../theme/theme34.xml"/><Relationship Id="rId3" Type="http://schemas.openxmlformats.org/officeDocument/2006/relationships/slideLayout" Target="../slideLayouts/slideLayout389.xml"/><Relationship Id="rId7" Type="http://schemas.openxmlformats.org/officeDocument/2006/relationships/slideLayout" Target="../slideLayouts/slideLayout393.xml"/><Relationship Id="rId2" Type="http://schemas.openxmlformats.org/officeDocument/2006/relationships/slideLayout" Target="../slideLayouts/slideLayout388.xml"/><Relationship Id="rId1" Type="http://schemas.openxmlformats.org/officeDocument/2006/relationships/slideLayout" Target="../slideLayouts/slideLayout387.xml"/><Relationship Id="rId6" Type="http://schemas.openxmlformats.org/officeDocument/2006/relationships/slideLayout" Target="../slideLayouts/slideLayout392.xml"/><Relationship Id="rId5" Type="http://schemas.openxmlformats.org/officeDocument/2006/relationships/slideLayout" Target="../slideLayouts/slideLayout391.xml"/><Relationship Id="rId4" Type="http://schemas.openxmlformats.org/officeDocument/2006/relationships/slideLayout" Target="../slideLayouts/slideLayout39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D16E5A-4701-43D0-8414-7C64D25DF973}" type="datetimeFigureOut">
              <a:rPr lang="it-IT" smtClean="0"/>
              <a:t>07/04/2017</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B9FFD5-DDB6-41BE-AA2A-9AB1C8AF1866}" type="slidenum">
              <a:rPr lang="it-IT" smtClean="0"/>
              <a:t>‹N›</a:t>
            </a:fld>
            <a:endParaRPr lang="it-IT"/>
          </a:p>
        </p:txBody>
      </p:sp>
    </p:spTree>
    <p:extLst>
      <p:ext uri="{BB962C8B-B14F-4D97-AF65-F5344CB8AC3E}">
        <p14:creationId xmlns:p14="http://schemas.microsoft.com/office/powerpoint/2010/main" val="6898735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3554" name="Segnaposto titolo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0" tIns="45702" rIns="91400" bIns="45702" numCol="1" anchor="ctr" anchorCtr="0" compatLnSpc="1">
            <a:prstTxWarp prst="textNoShape">
              <a:avLst/>
            </a:prstTxWarp>
          </a:bodyPr>
          <a:lstStyle/>
          <a:p>
            <a:pPr lvl="0"/>
            <a:r>
              <a:rPr lang="en-US" altLang="it-IT" smtClean="0"/>
              <a:t>Fare clic per modificare stile</a:t>
            </a:r>
            <a:endParaRPr lang="it-IT" altLang="it-IT" smtClean="0"/>
          </a:p>
        </p:txBody>
      </p:sp>
      <p:sp>
        <p:nvSpPr>
          <p:cNvPr id="23555" name="Segnaposto testo 2"/>
          <p:cNvSpPr>
            <a:spLocks noGrp="1"/>
          </p:cNvSpPr>
          <p:nvPr>
            <p:ph type="body" idx="1"/>
          </p:nvPr>
        </p:nvSpPr>
        <p:spPr bwMode="auto">
          <a:xfrm>
            <a:off x="457200" y="1600203"/>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0" tIns="45702" rIns="91400" bIns="45702" numCol="1" anchor="t" anchorCtr="0" compatLnSpc="1">
            <a:prstTxWarp prst="textNoShape">
              <a:avLst/>
            </a:prstTxWarp>
          </a:bodyPr>
          <a:lstStyle/>
          <a:p>
            <a:pPr lvl="0"/>
            <a:r>
              <a:rPr lang="en-US" altLang="it-IT" smtClean="0"/>
              <a:t>Fare clic per modificare gli stili del testo dello schema</a:t>
            </a:r>
          </a:p>
          <a:p>
            <a:pPr lvl="1"/>
            <a:r>
              <a:rPr lang="en-US" altLang="it-IT" smtClean="0"/>
              <a:t>Secondo livello</a:t>
            </a:r>
          </a:p>
          <a:p>
            <a:pPr lvl="2"/>
            <a:r>
              <a:rPr lang="en-US" altLang="it-IT" smtClean="0"/>
              <a:t>Terzo livello</a:t>
            </a:r>
          </a:p>
          <a:p>
            <a:pPr lvl="3"/>
            <a:r>
              <a:rPr lang="en-US" altLang="it-IT" smtClean="0"/>
              <a:t>Quarto livello</a:t>
            </a:r>
          </a:p>
          <a:p>
            <a:pPr lvl="4"/>
            <a:r>
              <a:rPr lang="en-US" altLang="it-IT" smtClean="0"/>
              <a:t>Quinto livello</a:t>
            </a:r>
            <a:endParaRPr lang="it-IT" altLang="it-IT" smtClean="0"/>
          </a:p>
        </p:txBody>
      </p:sp>
      <p:sp>
        <p:nvSpPr>
          <p:cNvPr id="4" name="Segnaposto data 3"/>
          <p:cNvSpPr>
            <a:spLocks noGrp="1"/>
          </p:cNvSpPr>
          <p:nvPr>
            <p:ph type="dt" sz="half" idx="2"/>
          </p:nvPr>
        </p:nvSpPr>
        <p:spPr>
          <a:xfrm>
            <a:off x="457200" y="6356354"/>
            <a:ext cx="2133600" cy="365125"/>
          </a:xfrm>
          <a:prstGeom prst="rect">
            <a:avLst/>
          </a:prstGeom>
        </p:spPr>
        <p:txBody>
          <a:bodyPr vert="horz" lIns="91400" tIns="45702" rIns="91400" bIns="45702" rtlCol="0" anchor="ctr"/>
          <a:lstStyle>
            <a:lvl1pPr algn="l" defTabSz="457011" fontAlgn="auto">
              <a:spcBef>
                <a:spcPts val="0"/>
              </a:spcBef>
              <a:spcAft>
                <a:spcPts val="0"/>
              </a:spcAft>
              <a:defRPr sz="1200">
                <a:solidFill>
                  <a:prstClr val="black">
                    <a:tint val="75000"/>
                  </a:prstClr>
                </a:solidFill>
                <a:latin typeface="Calibri"/>
                <a:cs typeface="+mn-cs"/>
              </a:defRPr>
            </a:lvl1pPr>
          </a:lstStyle>
          <a:p>
            <a:pPr>
              <a:defRPr/>
            </a:pPr>
            <a:fld id="{4E2D9F18-CC1B-4767-AD81-FCAEDDD4A9D9}" type="datetimeFigureOut">
              <a:rPr lang="it-IT"/>
              <a:pPr>
                <a:defRPr/>
              </a:pPr>
              <a:t>07/04/2017</a:t>
            </a:fld>
            <a:endParaRPr lang="it-IT"/>
          </a:p>
        </p:txBody>
      </p:sp>
      <p:sp>
        <p:nvSpPr>
          <p:cNvPr id="5" name="Segnaposto piè di pagina 4"/>
          <p:cNvSpPr>
            <a:spLocks noGrp="1"/>
          </p:cNvSpPr>
          <p:nvPr>
            <p:ph type="ftr" sz="quarter" idx="3"/>
          </p:nvPr>
        </p:nvSpPr>
        <p:spPr>
          <a:xfrm>
            <a:off x="3124200" y="6356354"/>
            <a:ext cx="2895600" cy="365125"/>
          </a:xfrm>
          <a:prstGeom prst="rect">
            <a:avLst/>
          </a:prstGeom>
        </p:spPr>
        <p:txBody>
          <a:bodyPr vert="horz" lIns="91400" tIns="45702" rIns="91400" bIns="45702" rtlCol="0" anchor="ctr"/>
          <a:lstStyle>
            <a:lvl1pPr algn="ctr" defTabSz="457011" fontAlgn="auto">
              <a:spcBef>
                <a:spcPts val="0"/>
              </a:spcBef>
              <a:spcAft>
                <a:spcPts val="0"/>
              </a:spcAft>
              <a:defRPr sz="1200">
                <a:solidFill>
                  <a:prstClr val="black">
                    <a:tint val="75000"/>
                  </a:prstClr>
                </a:solidFill>
                <a:latin typeface="Calibri"/>
                <a:cs typeface="+mn-cs"/>
              </a:defRPr>
            </a:lvl1pPr>
          </a:lstStyle>
          <a:p>
            <a:pPr>
              <a:defRPr/>
            </a:pPr>
            <a:endParaRPr lang="it-IT"/>
          </a:p>
        </p:txBody>
      </p:sp>
      <p:sp>
        <p:nvSpPr>
          <p:cNvPr id="6" name="Segnaposto numero diapositiva 5"/>
          <p:cNvSpPr>
            <a:spLocks noGrp="1"/>
          </p:cNvSpPr>
          <p:nvPr>
            <p:ph type="sldNum" sz="quarter" idx="4"/>
          </p:nvPr>
        </p:nvSpPr>
        <p:spPr>
          <a:xfrm>
            <a:off x="6553200" y="6356354"/>
            <a:ext cx="2133600" cy="365125"/>
          </a:xfrm>
          <a:prstGeom prst="rect">
            <a:avLst/>
          </a:prstGeom>
        </p:spPr>
        <p:txBody>
          <a:bodyPr vert="horz" lIns="91400" tIns="45702" rIns="91400" bIns="45702" rtlCol="0" anchor="ctr"/>
          <a:lstStyle>
            <a:lvl1pPr algn="r" defTabSz="457011" fontAlgn="auto">
              <a:spcBef>
                <a:spcPts val="0"/>
              </a:spcBef>
              <a:spcAft>
                <a:spcPts val="0"/>
              </a:spcAft>
              <a:defRPr sz="1200">
                <a:solidFill>
                  <a:prstClr val="black">
                    <a:tint val="75000"/>
                  </a:prstClr>
                </a:solidFill>
                <a:latin typeface="Calibri"/>
                <a:cs typeface="+mn-cs"/>
              </a:defRPr>
            </a:lvl1pPr>
          </a:lstStyle>
          <a:p>
            <a:pPr>
              <a:defRPr/>
            </a:pPr>
            <a:fld id="{48177438-02C7-486F-85B5-D4343FBC241D}" type="slidenum">
              <a:rPr lang="it-IT"/>
              <a:pPr>
                <a:defRPr/>
              </a:pPr>
              <a:t>‹N›</a:t>
            </a:fld>
            <a:endParaRPr lang="it-IT"/>
          </a:p>
        </p:txBody>
      </p:sp>
    </p:spTree>
    <p:extLst>
      <p:ext uri="{BB962C8B-B14F-4D97-AF65-F5344CB8AC3E}">
        <p14:creationId xmlns:p14="http://schemas.microsoft.com/office/powerpoint/2010/main" val="1933808523"/>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xStyles>
    <p:titleStyle>
      <a:lvl1pPr algn="ctr" defTabSz="457011" rtl="0" eaLnBrk="0" fontAlgn="base" hangingPunct="0">
        <a:spcBef>
          <a:spcPct val="0"/>
        </a:spcBef>
        <a:spcAft>
          <a:spcPct val="0"/>
        </a:spcAft>
        <a:defRPr sz="4400" kern="1200">
          <a:solidFill>
            <a:schemeClr val="tx1"/>
          </a:solidFill>
          <a:latin typeface="+mj-lt"/>
          <a:ea typeface="+mj-ea"/>
          <a:cs typeface="+mj-cs"/>
        </a:defRPr>
      </a:lvl1pPr>
      <a:lvl2pPr algn="ctr" defTabSz="457011" rtl="0" eaLnBrk="0" fontAlgn="base" hangingPunct="0">
        <a:spcBef>
          <a:spcPct val="0"/>
        </a:spcBef>
        <a:spcAft>
          <a:spcPct val="0"/>
        </a:spcAft>
        <a:defRPr sz="4400">
          <a:solidFill>
            <a:schemeClr val="tx1"/>
          </a:solidFill>
          <a:latin typeface="Calibri" pitchFamily="34" charset="0"/>
        </a:defRPr>
      </a:lvl2pPr>
      <a:lvl3pPr algn="ctr" defTabSz="457011" rtl="0" eaLnBrk="0" fontAlgn="base" hangingPunct="0">
        <a:spcBef>
          <a:spcPct val="0"/>
        </a:spcBef>
        <a:spcAft>
          <a:spcPct val="0"/>
        </a:spcAft>
        <a:defRPr sz="4400">
          <a:solidFill>
            <a:schemeClr val="tx1"/>
          </a:solidFill>
          <a:latin typeface="Calibri" pitchFamily="34" charset="0"/>
        </a:defRPr>
      </a:lvl3pPr>
      <a:lvl4pPr algn="ctr" defTabSz="457011" rtl="0" eaLnBrk="0" fontAlgn="base" hangingPunct="0">
        <a:spcBef>
          <a:spcPct val="0"/>
        </a:spcBef>
        <a:spcAft>
          <a:spcPct val="0"/>
        </a:spcAft>
        <a:defRPr sz="4400">
          <a:solidFill>
            <a:schemeClr val="tx1"/>
          </a:solidFill>
          <a:latin typeface="Calibri" pitchFamily="34" charset="0"/>
        </a:defRPr>
      </a:lvl4pPr>
      <a:lvl5pPr algn="ctr" defTabSz="457011" rtl="0" eaLnBrk="0" fontAlgn="base" hangingPunct="0">
        <a:spcBef>
          <a:spcPct val="0"/>
        </a:spcBef>
        <a:spcAft>
          <a:spcPct val="0"/>
        </a:spcAft>
        <a:defRPr sz="4400">
          <a:solidFill>
            <a:schemeClr val="tx1"/>
          </a:solidFill>
          <a:latin typeface="Calibri" pitchFamily="34" charset="0"/>
        </a:defRPr>
      </a:lvl5pPr>
      <a:lvl6pPr marL="457011" algn="ctr" defTabSz="457011" rtl="0" fontAlgn="base">
        <a:spcBef>
          <a:spcPct val="0"/>
        </a:spcBef>
        <a:spcAft>
          <a:spcPct val="0"/>
        </a:spcAft>
        <a:defRPr sz="4400">
          <a:solidFill>
            <a:schemeClr val="tx1"/>
          </a:solidFill>
          <a:latin typeface="Calibri" pitchFamily="34" charset="0"/>
        </a:defRPr>
      </a:lvl6pPr>
      <a:lvl7pPr marL="914021" algn="ctr" defTabSz="457011" rtl="0" fontAlgn="base">
        <a:spcBef>
          <a:spcPct val="0"/>
        </a:spcBef>
        <a:spcAft>
          <a:spcPct val="0"/>
        </a:spcAft>
        <a:defRPr sz="4400">
          <a:solidFill>
            <a:schemeClr val="tx1"/>
          </a:solidFill>
          <a:latin typeface="Calibri" pitchFamily="34" charset="0"/>
        </a:defRPr>
      </a:lvl7pPr>
      <a:lvl8pPr marL="1371032" algn="ctr" defTabSz="457011" rtl="0" fontAlgn="base">
        <a:spcBef>
          <a:spcPct val="0"/>
        </a:spcBef>
        <a:spcAft>
          <a:spcPct val="0"/>
        </a:spcAft>
        <a:defRPr sz="4400">
          <a:solidFill>
            <a:schemeClr val="tx1"/>
          </a:solidFill>
          <a:latin typeface="Calibri" pitchFamily="34" charset="0"/>
        </a:defRPr>
      </a:lvl8pPr>
      <a:lvl9pPr marL="1828041" algn="ctr" defTabSz="457011" rtl="0" fontAlgn="base">
        <a:spcBef>
          <a:spcPct val="0"/>
        </a:spcBef>
        <a:spcAft>
          <a:spcPct val="0"/>
        </a:spcAft>
        <a:defRPr sz="4400">
          <a:solidFill>
            <a:schemeClr val="tx1"/>
          </a:solidFill>
          <a:latin typeface="Calibri" pitchFamily="34" charset="0"/>
        </a:defRPr>
      </a:lvl9pPr>
    </p:titleStyle>
    <p:bodyStyle>
      <a:lvl1pPr marL="342758" indent="-342758" algn="l" defTabSz="457011"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642" indent="-285630" algn="l" defTabSz="457011"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2528" indent="-228506" algn="l" defTabSz="457011"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599537" indent="-228506" algn="l" defTabSz="457011"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6547" indent="-228506" algn="l" defTabSz="457011"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3558" indent="-228506" algn="l" defTabSz="457011" rtl="0" eaLnBrk="1" latinLnBrk="0" hangingPunct="1">
        <a:spcBef>
          <a:spcPct val="20000"/>
        </a:spcBef>
        <a:buFont typeface="Arial"/>
        <a:buChar char="•"/>
        <a:defRPr sz="2000" kern="1200">
          <a:solidFill>
            <a:schemeClr val="tx1"/>
          </a:solidFill>
          <a:latin typeface="+mn-lt"/>
          <a:ea typeface="+mn-ea"/>
          <a:cs typeface="+mn-cs"/>
        </a:defRPr>
      </a:lvl6pPr>
      <a:lvl7pPr marL="2970568" indent="-228506" algn="l" defTabSz="457011" rtl="0" eaLnBrk="1" latinLnBrk="0" hangingPunct="1">
        <a:spcBef>
          <a:spcPct val="20000"/>
        </a:spcBef>
        <a:buFont typeface="Arial"/>
        <a:buChar char="•"/>
        <a:defRPr sz="2000" kern="1200">
          <a:solidFill>
            <a:schemeClr val="tx1"/>
          </a:solidFill>
          <a:latin typeface="+mn-lt"/>
          <a:ea typeface="+mn-ea"/>
          <a:cs typeface="+mn-cs"/>
        </a:defRPr>
      </a:lvl7pPr>
      <a:lvl8pPr marL="3427579" indent="-228506" algn="l" defTabSz="457011" rtl="0" eaLnBrk="1" latinLnBrk="0" hangingPunct="1">
        <a:spcBef>
          <a:spcPct val="20000"/>
        </a:spcBef>
        <a:buFont typeface="Arial"/>
        <a:buChar char="•"/>
        <a:defRPr sz="2000" kern="1200">
          <a:solidFill>
            <a:schemeClr val="tx1"/>
          </a:solidFill>
          <a:latin typeface="+mn-lt"/>
          <a:ea typeface="+mn-ea"/>
          <a:cs typeface="+mn-cs"/>
        </a:defRPr>
      </a:lvl8pPr>
      <a:lvl9pPr marL="3884589" indent="-228506" algn="l" defTabSz="457011"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011" rtl="0" eaLnBrk="1" latinLnBrk="0" hangingPunct="1">
        <a:defRPr sz="1800" kern="1200">
          <a:solidFill>
            <a:schemeClr val="tx1"/>
          </a:solidFill>
          <a:latin typeface="+mn-lt"/>
          <a:ea typeface="+mn-ea"/>
          <a:cs typeface="+mn-cs"/>
        </a:defRPr>
      </a:lvl1pPr>
      <a:lvl2pPr marL="457011" algn="l" defTabSz="457011" rtl="0" eaLnBrk="1" latinLnBrk="0" hangingPunct="1">
        <a:defRPr sz="1800" kern="1200">
          <a:solidFill>
            <a:schemeClr val="tx1"/>
          </a:solidFill>
          <a:latin typeface="+mn-lt"/>
          <a:ea typeface="+mn-ea"/>
          <a:cs typeface="+mn-cs"/>
        </a:defRPr>
      </a:lvl2pPr>
      <a:lvl3pPr marL="914021" algn="l" defTabSz="457011" rtl="0" eaLnBrk="1" latinLnBrk="0" hangingPunct="1">
        <a:defRPr sz="1800" kern="1200">
          <a:solidFill>
            <a:schemeClr val="tx1"/>
          </a:solidFill>
          <a:latin typeface="+mn-lt"/>
          <a:ea typeface="+mn-ea"/>
          <a:cs typeface="+mn-cs"/>
        </a:defRPr>
      </a:lvl3pPr>
      <a:lvl4pPr marL="1371032" algn="l" defTabSz="457011" rtl="0" eaLnBrk="1" latinLnBrk="0" hangingPunct="1">
        <a:defRPr sz="1800" kern="1200">
          <a:solidFill>
            <a:schemeClr val="tx1"/>
          </a:solidFill>
          <a:latin typeface="+mn-lt"/>
          <a:ea typeface="+mn-ea"/>
          <a:cs typeface="+mn-cs"/>
        </a:defRPr>
      </a:lvl4pPr>
      <a:lvl5pPr marL="1828041" algn="l" defTabSz="457011" rtl="0" eaLnBrk="1" latinLnBrk="0" hangingPunct="1">
        <a:defRPr sz="1800" kern="1200">
          <a:solidFill>
            <a:schemeClr val="tx1"/>
          </a:solidFill>
          <a:latin typeface="+mn-lt"/>
          <a:ea typeface="+mn-ea"/>
          <a:cs typeface="+mn-cs"/>
        </a:defRPr>
      </a:lvl5pPr>
      <a:lvl6pPr marL="2285052" algn="l" defTabSz="457011" rtl="0" eaLnBrk="1" latinLnBrk="0" hangingPunct="1">
        <a:defRPr sz="1800" kern="1200">
          <a:solidFill>
            <a:schemeClr val="tx1"/>
          </a:solidFill>
          <a:latin typeface="+mn-lt"/>
          <a:ea typeface="+mn-ea"/>
          <a:cs typeface="+mn-cs"/>
        </a:defRPr>
      </a:lvl6pPr>
      <a:lvl7pPr marL="2742062" algn="l" defTabSz="457011" rtl="0" eaLnBrk="1" latinLnBrk="0" hangingPunct="1">
        <a:defRPr sz="1800" kern="1200">
          <a:solidFill>
            <a:schemeClr val="tx1"/>
          </a:solidFill>
          <a:latin typeface="+mn-lt"/>
          <a:ea typeface="+mn-ea"/>
          <a:cs typeface="+mn-cs"/>
        </a:defRPr>
      </a:lvl7pPr>
      <a:lvl8pPr marL="3199072" algn="l" defTabSz="457011" rtl="0" eaLnBrk="1" latinLnBrk="0" hangingPunct="1">
        <a:defRPr sz="1800" kern="1200">
          <a:solidFill>
            <a:schemeClr val="tx1"/>
          </a:solidFill>
          <a:latin typeface="+mn-lt"/>
          <a:ea typeface="+mn-ea"/>
          <a:cs typeface="+mn-cs"/>
        </a:defRPr>
      </a:lvl8pPr>
      <a:lvl9pPr marL="3656083" algn="l" defTabSz="457011"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it-IT" smtClean="0"/>
              <a:t>Fare clic per modificare lo stile del titolo dello schema</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it-IT">
              <a:solidFill>
                <a:srgbClr val="000000"/>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08915C74-E888-4BCF-B9C9-5ADBC0F2BAAE}" type="slidenum">
              <a:rPr lang="it-IT">
                <a:solidFill>
                  <a:srgbClr val="000000"/>
                </a:solidFill>
              </a:rPr>
              <a:pPr fontAlgn="base">
                <a:spcBef>
                  <a:spcPct val="0"/>
                </a:spcBef>
                <a:spcAft>
                  <a:spcPct val="0"/>
                </a:spcAft>
              </a:pPr>
              <a:t>‹N›</a:t>
            </a:fld>
            <a:endParaRPr lang="it-IT">
              <a:solidFill>
                <a:srgbClr val="000000"/>
              </a:solidFill>
            </a:endParaRPr>
          </a:p>
        </p:txBody>
      </p:sp>
    </p:spTree>
    <p:extLst>
      <p:ext uri="{BB962C8B-B14F-4D97-AF65-F5344CB8AC3E}">
        <p14:creationId xmlns:p14="http://schemas.microsoft.com/office/powerpoint/2010/main" val="693853641"/>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shadeToTitle="1">
        <a:gradFill rotWithShape="0">
          <a:gsLst>
            <a:gs pos="0">
              <a:srgbClr val="CCFFFF"/>
            </a:gs>
            <a:gs pos="100000">
              <a:srgbClr val="95BABA"/>
            </a:gs>
          </a:gsLst>
          <a:path path="shape">
            <a:fillToRect l="50000" t="50000" r="50000" b="50000"/>
          </a:path>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ctr" anchorCtr="0" compatLnSpc="1">
            <a:prstTxWarp prst="textNoShape">
              <a:avLst/>
            </a:prstTxWarp>
          </a:bodyPr>
          <a:lstStyle/>
          <a:p>
            <a:pPr lvl="0"/>
            <a:r>
              <a:rPr lang="it-IT"/>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pitchFamily="34" charset="0"/>
                <a:ea typeface="+mn-ea"/>
              </a:defRPr>
            </a:lvl1pPr>
          </a:lstStyle>
          <a:p>
            <a:pPr fontAlgn="base">
              <a:spcBef>
                <a:spcPct val="0"/>
              </a:spcBef>
              <a:spcAft>
                <a:spcPct val="0"/>
              </a:spcAft>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pitchFamily="34" charset="0"/>
                <a:ea typeface="+mn-ea"/>
              </a:defRPr>
            </a:lvl1pPr>
          </a:lstStyle>
          <a:p>
            <a:pPr fontAlgn="base">
              <a:spcBef>
                <a:spcPct val="0"/>
              </a:spcBef>
              <a:spcAft>
                <a:spcPct val="0"/>
              </a:spcAft>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ea typeface="ＭＳ Ｐゴシック" pitchFamily="34" charset="-128"/>
              </a:defRPr>
            </a:lvl1pPr>
          </a:lstStyle>
          <a:p>
            <a:pPr fontAlgn="base">
              <a:spcBef>
                <a:spcPct val="0"/>
              </a:spcBef>
              <a:spcAft>
                <a:spcPct val="0"/>
              </a:spcAft>
              <a:defRPr/>
            </a:pPr>
            <a:fld id="{8E5E3E71-1570-4A2B-B998-92A84C47ED7A}" type="slidenum">
              <a:rPr lang="it-IT">
                <a:solidFill>
                  <a:srgbClr val="000000"/>
                </a:solidFill>
              </a:rPr>
              <a:pPr fontAlgn="base">
                <a:spcBef>
                  <a:spcPct val="0"/>
                </a:spcBef>
                <a:spcAft>
                  <a:spcPct val="0"/>
                </a:spcAft>
                <a:defRPr/>
              </a:pPr>
              <a:t>‹N›</a:t>
            </a:fld>
            <a:endParaRPr lang="it-IT">
              <a:solidFill>
                <a:srgbClr val="000000"/>
              </a:solidFill>
            </a:endParaRPr>
          </a:p>
        </p:txBody>
      </p:sp>
    </p:spTree>
    <p:extLst>
      <p:ext uri="{BB962C8B-B14F-4D97-AF65-F5344CB8AC3E}">
        <p14:creationId xmlns:p14="http://schemas.microsoft.com/office/powerpoint/2010/main" val="281147544"/>
      </p:ext>
    </p:extLst>
  </p:cSld>
  <p:clrMap bg1="lt1" tx1="dk1" bg2="lt2" tx2="dk2" accent1="accent1" accent2="accent2" accent3="accent3" accent4="accent4" accent5="accent5" accent6="accent6" hlink="hlink" folHlink="folHlink"/>
  <p:sldLayoutIdLst>
    <p:sldLayoutId id="2147483861" r:id="rId1"/>
    <p:sldLayoutId id="2147483862" r:id="rId2"/>
    <p:sldLayoutId id="2147483863" r:id="rId3"/>
    <p:sldLayoutId id="2147483864" r:id="rId4"/>
    <p:sldLayoutId id="2147483865" r:id="rId5"/>
    <p:sldLayoutId id="2147483866" r:id="rId6"/>
    <p:sldLayoutId id="2147483867" r:id="rId7"/>
    <p:sldLayoutId id="2147483868" r:id="rId8"/>
    <p:sldLayoutId id="2147483869" r:id="rId9"/>
    <p:sldLayoutId id="2147483870" r:id="rId10"/>
    <p:sldLayoutId id="2147483871" r:id="rId11"/>
    <p:sldLayoutId id="2147483872" r:id="rId12"/>
    <p:sldLayoutId id="2147483873" r:id="rId13"/>
    <p:sldLayoutId id="2147483874" r:id="rId14"/>
  </p:sldLayoutIdLst>
  <p:txStyles>
    <p:titleStyle>
      <a:lvl1pPr algn="ctr" rtl="0" eaLnBrk="0" fontAlgn="base" hangingPunct="0">
        <a:spcBef>
          <a:spcPct val="0"/>
        </a:spcBef>
        <a:spcAft>
          <a:spcPct val="0"/>
        </a:spcAft>
        <a:defRPr sz="4400">
          <a:solidFill>
            <a:schemeClr val="tx2"/>
          </a:solidFill>
          <a:latin typeface="+mj-lt"/>
          <a:ea typeface="MS PGothic" pitchFamily="34" charset="-128"/>
          <a:cs typeface="+mj-cs"/>
        </a:defRPr>
      </a:lvl1pPr>
      <a:lvl2pPr algn="ctr" rtl="0" eaLnBrk="0" fontAlgn="base" hangingPunct="0">
        <a:spcBef>
          <a:spcPct val="0"/>
        </a:spcBef>
        <a:spcAft>
          <a:spcPct val="0"/>
        </a:spcAft>
        <a:defRPr sz="4400">
          <a:solidFill>
            <a:schemeClr val="tx2"/>
          </a:solidFill>
          <a:latin typeface="Arial" pitchFamily="34" charset="0"/>
          <a:ea typeface="MS PGothic" pitchFamily="34" charset="-128"/>
        </a:defRPr>
      </a:lvl2pPr>
      <a:lvl3pPr algn="ctr" rtl="0" eaLnBrk="0" fontAlgn="base" hangingPunct="0">
        <a:spcBef>
          <a:spcPct val="0"/>
        </a:spcBef>
        <a:spcAft>
          <a:spcPct val="0"/>
        </a:spcAft>
        <a:defRPr sz="4400">
          <a:solidFill>
            <a:schemeClr val="tx2"/>
          </a:solidFill>
          <a:latin typeface="Arial" pitchFamily="34" charset="0"/>
          <a:ea typeface="MS PGothic" pitchFamily="34" charset="-128"/>
        </a:defRPr>
      </a:lvl3pPr>
      <a:lvl4pPr algn="ctr" rtl="0" eaLnBrk="0" fontAlgn="base" hangingPunct="0">
        <a:spcBef>
          <a:spcPct val="0"/>
        </a:spcBef>
        <a:spcAft>
          <a:spcPct val="0"/>
        </a:spcAft>
        <a:defRPr sz="4400">
          <a:solidFill>
            <a:schemeClr val="tx2"/>
          </a:solidFill>
          <a:latin typeface="Arial" pitchFamily="34" charset="0"/>
          <a:ea typeface="MS PGothic" pitchFamily="34" charset="-128"/>
        </a:defRPr>
      </a:lvl4pPr>
      <a:lvl5pPr algn="ctr" rtl="0" eaLnBrk="0" fontAlgn="base" hangingPunct="0">
        <a:spcBef>
          <a:spcPct val="0"/>
        </a:spcBef>
        <a:spcAft>
          <a:spcPct val="0"/>
        </a:spcAft>
        <a:defRPr sz="4400">
          <a:solidFill>
            <a:schemeClr val="tx2"/>
          </a:solidFill>
          <a:latin typeface="Arial" pitchFamily="34" charset="0"/>
          <a:ea typeface="MS PGothic" pitchFamily="34" charset="-128"/>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S PGothic" pitchFamily="34"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MS PGothic" pitchFamily="34" charset="-128"/>
        </a:defRPr>
      </a:lvl2pPr>
      <a:lvl3pPr marL="1143000" indent="-228600" algn="l" rtl="0" eaLnBrk="0" fontAlgn="base" hangingPunct="0">
        <a:spcBef>
          <a:spcPct val="20000"/>
        </a:spcBef>
        <a:spcAft>
          <a:spcPct val="0"/>
        </a:spcAft>
        <a:buChar char="•"/>
        <a:defRPr sz="2400">
          <a:solidFill>
            <a:schemeClr val="tx1"/>
          </a:solidFill>
          <a:latin typeface="+mn-lt"/>
          <a:ea typeface="MS PGothic" pitchFamily="34" charset="-128"/>
        </a:defRPr>
      </a:lvl3pPr>
      <a:lvl4pPr marL="1600200" indent="-228600" algn="l" rtl="0" eaLnBrk="0" fontAlgn="base" hangingPunct="0">
        <a:spcBef>
          <a:spcPct val="20000"/>
        </a:spcBef>
        <a:spcAft>
          <a:spcPct val="0"/>
        </a:spcAft>
        <a:buChar char="–"/>
        <a:defRPr sz="2000">
          <a:solidFill>
            <a:schemeClr val="tx1"/>
          </a:solidFill>
          <a:latin typeface="+mn-lt"/>
          <a:ea typeface="MS PGothic" pitchFamily="34" charset="-128"/>
        </a:defRPr>
      </a:lvl4pPr>
      <a:lvl5pPr marL="2057400" indent="-228600" algn="l" rtl="0" eaLnBrk="0" fontAlgn="base" hangingPunct="0">
        <a:spcBef>
          <a:spcPct val="20000"/>
        </a:spcBef>
        <a:spcAft>
          <a:spcPct val="0"/>
        </a:spcAft>
        <a:buChar char="»"/>
        <a:defRPr sz="2000">
          <a:solidFill>
            <a:schemeClr val="tx1"/>
          </a:solidFill>
          <a:latin typeface="+mn-lt"/>
          <a:ea typeface="MS PGothic" pitchFamily="34" charset="-128"/>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shadeToTitle="1">
        <a:gradFill rotWithShape="0">
          <a:gsLst>
            <a:gs pos="0">
              <a:srgbClr val="CCFFFF"/>
            </a:gs>
            <a:gs pos="100000">
              <a:srgbClr val="95BABA"/>
            </a:gs>
          </a:gsLst>
          <a:path path="shape">
            <a:fillToRect l="50000" t="50000" r="50000" b="50000"/>
          </a:path>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ctr" anchorCtr="0" compatLnSpc="1">
            <a:prstTxWarp prst="textNoShape">
              <a:avLst/>
            </a:prstTxWarp>
          </a:bodyPr>
          <a:lstStyle/>
          <a:p>
            <a:pPr lvl="0"/>
            <a:r>
              <a:rPr lang="it-IT"/>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pitchFamily="34" charset="0"/>
                <a:ea typeface="+mn-ea"/>
              </a:defRPr>
            </a:lvl1pPr>
          </a:lstStyle>
          <a:p>
            <a:pPr fontAlgn="base">
              <a:spcBef>
                <a:spcPct val="0"/>
              </a:spcBef>
              <a:spcAft>
                <a:spcPct val="0"/>
              </a:spcAft>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pitchFamily="34" charset="0"/>
                <a:ea typeface="+mn-ea"/>
              </a:defRPr>
            </a:lvl1pPr>
          </a:lstStyle>
          <a:p>
            <a:pPr fontAlgn="base">
              <a:spcBef>
                <a:spcPct val="0"/>
              </a:spcBef>
              <a:spcAft>
                <a:spcPct val="0"/>
              </a:spcAft>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ea typeface="ＭＳ Ｐゴシック" pitchFamily="34" charset="-128"/>
              </a:defRPr>
            </a:lvl1pPr>
          </a:lstStyle>
          <a:p>
            <a:pPr fontAlgn="base">
              <a:spcBef>
                <a:spcPct val="0"/>
              </a:spcBef>
              <a:spcAft>
                <a:spcPct val="0"/>
              </a:spcAft>
              <a:defRPr/>
            </a:pPr>
            <a:fld id="{8E5E3E71-1570-4A2B-B998-92A84C47ED7A}" type="slidenum">
              <a:rPr lang="it-IT">
                <a:solidFill>
                  <a:srgbClr val="000000"/>
                </a:solidFill>
              </a:rPr>
              <a:pPr fontAlgn="base">
                <a:spcBef>
                  <a:spcPct val="0"/>
                </a:spcBef>
                <a:spcAft>
                  <a:spcPct val="0"/>
                </a:spcAft>
                <a:defRPr/>
              </a:pPr>
              <a:t>‹N›</a:t>
            </a:fld>
            <a:endParaRPr lang="it-IT">
              <a:solidFill>
                <a:srgbClr val="000000"/>
              </a:solidFill>
            </a:endParaRPr>
          </a:p>
        </p:txBody>
      </p:sp>
    </p:spTree>
    <p:extLst>
      <p:ext uri="{BB962C8B-B14F-4D97-AF65-F5344CB8AC3E}">
        <p14:creationId xmlns:p14="http://schemas.microsoft.com/office/powerpoint/2010/main" val="4012096674"/>
      </p:ext>
    </p:extLst>
  </p:cSld>
  <p:clrMap bg1="lt1" tx1="dk1" bg2="lt2" tx2="dk2" accent1="accent1" accent2="accent2" accent3="accent3" accent4="accent4" accent5="accent5" accent6="accent6" hlink="hlink" folHlink="folHlink"/>
  <p:sldLayoutIdLst>
    <p:sldLayoutId id="2147483876" r:id="rId1"/>
    <p:sldLayoutId id="2147483877" r:id="rId2"/>
    <p:sldLayoutId id="2147483878" r:id="rId3"/>
    <p:sldLayoutId id="2147483879" r:id="rId4"/>
    <p:sldLayoutId id="2147483880" r:id="rId5"/>
    <p:sldLayoutId id="2147483881" r:id="rId6"/>
    <p:sldLayoutId id="2147483882" r:id="rId7"/>
    <p:sldLayoutId id="2147483883" r:id="rId8"/>
    <p:sldLayoutId id="2147483884" r:id="rId9"/>
    <p:sldLayoutId id="2147483885" r:id="rId10"/>
    <p:sldLayoutId id="2147483886" r:id="rId11"/>
    <p:sldLayoutId id="2147483887" r:id="rId12"/>
    <p:sldLayoutId id="2147483888" r:id="rId13"/>
    <p:sldLayoutId id="2147483889" r:id="rId14"/>
  </p:sldLayoutIdLst>
  <p:txStyles>
    <p:titleStyle>
      <a:lvl1pPr algn="ctr" rtl="0" eaLnBrk="0" fontAlgn="base" hangingPunct="0">
        <a:spcBef>
          <a:spcPct val="0"/>
        </a:spcBef>
        <a:spcAft>
          <a:spcPct val="0"/>
        </a:spcAft>
        <a:defRPr sz="4400">
          <a:solidFill>
            <a:schemeClr val="tx2"/>
          </a:solidFill>
          <a:latin typeface="+mj-lt"/>
          <a:ea typeface="MS PGothic" pitchFamily="34" charset="-128"/>
          <a:cs typeface="+mj-cs"/>
        </a:defRPr>
      </a:lvl1pPr>
      <a:lvl2pPr algn="ctr" rtl="0" eaLnBrk="0" fontAlgn="base" hangingPunct="0">
        <a:spcBef>
          <a:spcPct val="0"/>
        </a:spcBef>
        <a:spcAft>
          <a:spcPct val="0"/>
        </a:spcAft>
        <a:defRPr sz="4400">
          <a:solidFill>
            <a:schemeClr val="tx2"/>
          </a:solidFill>
          <a:latin typeface="Arial" pitchFamily="34" charset="0"/>
          <a:ea typeface="MS PGothic" pitchFamily="34" charset="-128"/>
        </a:defRPr>
      </a:lvl2pPr>
      <a:lvl3pPr algn="ctr" rtl="0" eaLnBrk="0" fontAlgn="base" hangingPunct="0">
        <a:spcBef>
          <a:spcPct val="0"/>
        </a:spcBef>
        <a:spcAft>
          <a:spcPct val="0"/>
        </a:spcAft>
        <a:defRPr sz="4400">
          <a:solidFill>
            <a:schemeClr val="tx2"/>
          </a:solidFill>
          <a:latin typeface="Arial" pitchFamily="34" charset="0"/>
          <a:ea typeface="MS PGothic" pitchFamily="34" charset="-128"/>
        </a:defRPr>
      </a:lvl3pPr>
      <a:lvl4pPr algn="ctr" rtl="0" eaLnBrk="0" fontAlgn="base" hangingPunct="0">
        <a:spcBef>
          <a:spcPct val="0"/>
        </a:spcBef>
        <a:spcAft>
          <a:spcPct val="0"/>
        </a:spcAft>
        <a:defRPr sz="4400">
          <a:solidFill>
            <a:schemeClr val="tx2"/>
          </a:solidFill>
          <a:latin typeface="Arial" pitchFamily="34" charset="0"/>
          <a:ea typeface="MS PGothic" pitchFamily="34" charset="-128"/>
        </a:defRPr>
      </a:lvl4pPr>
      <a:lvl5pPr algn="ctr" rtl="0" eaLnBrk="0" fontAlgn="base" hangingPunct="0">
        <a:spcBef>
          <a:spcPct val="0"/>
        </a:spcBef>
        <a:spcAft>
          <a:spcPct val="0"/>
        </a:spcAft>
        <a:defRPr sz="4400">
          <a:solidFill>
            <a:schemeClr val="tx2"/>
          </a:solidFill>
          <a:latin typeface="Arial" pitchFamily="34" charset="0"/>
          <a:ea typeface="MS PGothic" pitchFamily="34" charset="-128"/>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S PGothic" pitchFamily="34"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MS PGothic" pitchFamily="34" charset="-128"/>
        </a:defRPr>
      </a:lvl2pPr>
      <a:lvl3pPr marL="1143000" indent="-228600" algn="l" rtl="0" eaLnBrk="0" fontAlgn="base" hangingPunct="0">
        <a:spcBef>
          <a:spcPct val="20000"/>
        </a:spcBef>
        <a:spcAft>
          <a:spcPct val="0"/>
        </a:spcAft>
        <a:buChar char="•"/>
        <a:defRPr sz="2400">
          <a:solidFill>
            <a:schemeClr val="tx1"/>
          </a:solidFill>
          <a:latin typeface="+mn-lt"/>
          <a:ea typeface="MS PGothic" pitchFamily="34" charset="-128"/>
        </a:defRPr>
      </a:lvl3pPr>
      <a:lvl4pPr marL="1600200" indent="-228600" algn="l" rtl="0" eaLnBrk="0" fontAlgn="base" hangingPunct="0">
        <a:spcBef>
          <a:spcPct val="20000"/>
        </a:spcBef>
        <a:spcAft>
          <a:spcPct val="0"/>
        </a:spcAft>
        <a:buChar char="–"/>
        <a:defRPr sz="2000">
          <a:solidFill>
            <a:schemeClr val="tx1"/>
          </a:solidFill>
          <a:latin typeface="+mn-lt"/>
          <a:ea typeface="MS PGothic" pitchFamily="34" charset="-128"/>
        </a:defRPr>
      </a:lvl4pPr>
      <a:lvl5pPr marL="2057400" indent="-228600" algn="l" rtl="0" eaLnBrk="0" fontAlgn="base" hangingPunct="0">
        <a:spcBef>
          <a:spcPct val="20000"/>
        </a:spcBef>
        <a:spcAft>
          <a:spcPct val="0"/>
        </a:spcAft>
        <a:buChar char="»"/>
        <a:defRPr sz="2000">
          <a:solidFill>
            <a:schemeClr val="tx1"/>
          </a:solidFill>
          <a:latin typeface="+mn-lt"/>
          <a:ea typeface="MS PGothic" pitchFamily="34" charset="-128"/>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654185-7E06-4AD9-820A-4E3DF853B979}" type="datetime1">
              <a:rPr lang="en-US" smtClean="0">
                <a:solidFill>
                  <a:prstClr val="black">
                    <a:tint val="75000"/>
                  </a:prstClr>
                </a:solidFill>
              </a:rPr>
              <a:pPr/>
              <a:t>4/7/2017</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solidFill>
                  <a:prstClr val="black">
                    <a:tint val="75000"/>
                  </a:prstClr>
                </a:solidFill>
              </a:rPr>
              <a:t>UPenn Confidential</a:t>
            </a:r>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EFBD70-B019-4950-A4DC-A3C9C34C2A26}" type="slidenum">
              <a:rPr lang="en-US" smtClean="0">
                <a:solidFill>
                  <a:prstClr val="black">
                    <a:tint val="75000"/>
                  </a:prstClr>
                </a:solidFill>
              </a:rPr>
              <a:pPr/>
              <a:t>‹N›</a:t>
            </a:fld>
            <a:endParaRPr lang="en-US">
              <a:solidFill>
                <a:prstClr val="black">
                  <a:tint val="75000"/>
                </a:prstClr>
              </a:solidFill>
            </a:endParaRPr>
          </a:p>
        </p:txBody>
      </p:sp>
    </p:spTree>
    <p:extLst>
      <p:ext uri="{BB962C8B-B14F-4D97-AF65-F5344CB8AC3E}">
        <p14:creationId xmlns:p14="http://schemas.microsoft.com/office/powerpoint/2010/main" val="121057051"/>
      </p:ext>
    </p:extLst>
  </p:cSld>
  <p:clrMap bg1="lt1" tx1="dk1" bg2="lt2" tx2="dk2" accent1="accent1" accent2="accent2" accent3="accent3" accent4="accent4" accent5="accent5" accent6="accent6" hlink="hlink" folHlink="folHlink"/>
  <p:sldLayoutIdLst>
    <p:sldLayoutId id="2147483891" r:id="rId1"/>
    <p:sldLayoutId id="2147483892" r:id="rId2"/>
    <p:sldLayoutId id="2147483893" r:id="rId3"/>
    <p:sldLayoutId id="2147483894" r:id="rId4"/>
    <p:sldLayoutId id="2147483895" r:id="rId5"/>
    <p:sldLayoutId id="2147483896" r:id="rId6"/>
    <p:sldLayoutId id="2147483897" r:id="rId7"/>
    <p:sldLayoutId id="2147483898" r:id="rId8"/>
    <p:sldLayoutId id="2147483899" r:id="rId9"/>
    <p:sldLayoutId id="2147483900" r:id="rId10"/>
    <p:sldLayoutId id="214748390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solidFill>
                <a:prstClr val="black">
                  <a:tint val="75000"/>
                </a:prstClr>
              </a:solidFill>
            </a:endParaRPr>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885105726"/>
      </p:ext>
    </p:extLst>
  </p:cSld>
  <p:clrMap bg1="lt1" tx1="dk1" bg2="lt2" tx2="dk2" accent1="accent1" accent2="accent2" accent3="accent3" accent4="accent4" accent5="accent5" accent6="accent6" hlink="hlink" folHlink="folHlink"/>
  <p:sldLayoutIdLst>
    <p:sldLayoutId id="2147483928" r:id="rId1"/>
    <p:sldLayoutId id="2147483929" r:id="rId2"/>
    <p:sldLayoutId id="2147483930" r:id="rId3"/>
    <p:sldLayoutId id="2147483931" r:id="rId4"/>
    <p:sldLayoutId id="2147483932" r:id="rId5"/>
    <p:sldLayoutId id="2147483933" r:id="rId6"/>
    <p:sldLayoutId id="2147483934" r:id="rId7"/>
    <p:sldLayoutId id="2147483935" r:id="rId8"/>
    <p:sldLayoutId id="2147483936" r:id="rId9"/>
    <p:sldLayoutId id="2147483937" r:id="rId10"/>
    <p:sldLayoutId id="214748393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solidFill>
                <a:prstClr val="black">
                  <a:tint val="75000"/>
                </a:prstClr>
              </a:solidFill>
            </a:endParaRPr>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9556872"/>
      </p:ext>
    </p:extLst>
  </p:cSld>
  <p:clrMap bg1="lt1" tx1="dk1" bg2="lt2" tx2="dk2" accent1="accent1" accent2="accent2" accent3="accent3" accent4="accent4" accent5="accent5" accent6="accent6" hlink="hlink" folHlink="folHlink"/>
  <p:sldLayoutIdLst>
    <p:sldLayoutId id="2147483952" r:id="rId1"/>
    <p:sldLayoutId id="2147483953" r:id="rId2"/>
    <p:sldLayoutId id="2147483954" r:id="rId3"/>
    <p:sldLayoutId id="2147483955" r:id="rId4"/>
    <p:sldLayoutId id="2147483956" r:id="rId5"/>
    <p:sldLayoutId id="2147483957" r:id="rId6"/>
    <p:sldLayoutId id="2147483958" r:id="rId7"/>
    <p:sldLayoutId id="2147483959" r:id="rId8"/>
    <p:sldLayoutId id="2147483960" r:id="rId9"/>
    <p:sldLayoutId id="2147483961" r:id="rId10"/>
    <p:sldLayoutId id="214748396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shadeToTitle="1">
        <a:gradFill rotWithShape="0">
          <a:gsLst>
            <a:gs pos="0">
              <a:srgbClr val="CCFFFF"/>
            </a:gs>
            <a:gs pos="100000">
              <a:srgbClr val="95BABA"/>
            </a:gs>
          </a:gsLst>
          <a:path path="shape">
            <a:fillToRect l="50000" t="50000" r="50000" b="50000"/>
          </a:path>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it-IT" altLang="it-IT" smtClean="0"/>
              <a:t>Fare clic per modificare lo stile del titolo</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altLang="it-IT" smtClean="0"/>
              <a:t>Fare clic per modificare gli stili del testo dello schema</a:t>
            </a:r>
          </a:p>
          <a:p>
            <a:pPr lvl="1"/>
            <a:r>
              <a:rPr lang="it-IT" altLang="it-IT" smtClean="0"/>
              <a:t>Secondo livello</a:t>
            </a:r>
          </a:p>
          <a:p>
            <a:pPr lvl="2"/>
            <a:r>
              <a:rPr lang="it-IT" altLang="it-IT" smtClean="0"/>
              <a:t>Terzo livello</a:t>
            </a:r>
          </a:p>
          <a:p>
            <a:pPr lvl="3"/>
            <a:r>
              <a:rPr lang="it-IT" altLang="it-IT" smtClean="0"/>
              <a:t>Quarto livello</a:t>
            </a:r>
          </a:p>
          <a:p>
            <a:pPr lvl="4"/>
            <a:r>
              <a:rPr lang="it-IT" alt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fontAlgn="base">
              <a:spcBef>
                <a:spcPct val="0"/>
              </a:spcBef>
              <a:spcAft>
                <a:spcPct val="0"/>
              </a:spcAft>
              <a:defRPr/>
            </a:pPr>
            <a:endParaRPr lang="it-IT" alt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fontAlgn="base">
              <a:spcBef>
                <a:spcPct val="0"/>
              </a:spcBef>
              <a:spcAft>
                <a:spcPct val="0"/>
              </a:spcAft>
              <a:defRPr/>
            </a:pPr>
            <a:endParaRPr lang="it-IT" alt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fontAlgn="base">
              <a:spcBef>
                <a:spcPct val="0"/>
              </a:spcBef>
              <a:spcAft>
                <a:spcPct val="0"/>
              </a:spcAft>
              <a:defRPr/>
            </a:pPr>
            <a:fld id="{A7108625-49C7-49BD-BA0B-EB04AA74933E}" type="slidenum">
              <a:rPr lang="it-IT" altLang="it-IT">
                <a:solidFill>
                  <a:srgbClr val="000000"/>
                </a:solidFill>
              </a:rPr>
              <a:pPr fontAlgn="base">
                <a:spcBef>
                  <a:spcPct val="0"/>
                </a:spcBef>
                <a:spcAft>
                  <a:spcPct val="0"/>
                </a:spcAft>
                <a:defRPr/>
              </a:pPr>
              <a:t>‹N›</a:t>
            </a:fld>
            <a:endParaRPr lang="it-IT" altLang="it-IT">
              <a:solidFill>
                <a:srgbClr val="000000"/>
              </a:solidFill>
            </a:endParaRPr>
          </a:p>
        </p:txBody>
      </p:sp>
    </p:spTree>
    <p:extLst>
      <p:ext uri="{BB962C8B-B14F-4D97-AF65-F5344CB8AC3E}">
        <p14:creationId xmlns:p14="http://schemas.microsoft.com/office/powerpoint/2010/main" val="3589911280"/>
      </p:ext>
    </p:extLst>
  </p:cSld>
  <p:clrMap bg1="lt1" tx1="dk1" bg2="lt2" tx2="dk2" accent1="accent1" accent2="accent2" accent3="accent3" accent4="accent4" accent5="accent5" accent6="accent6" hlink="hlink" folHlink="folHlink"/>
  <p:sldLayoutIdLst>
    <p:sldLayoutId id="2147483964" r:id="rId1"/>
    <p:sldLayoutId id="2147483965" r:id="rId2"/>
    <p:sldLayoutId id="2147483966" r:id="rId3"/>
    <p:sldLayoutId id="2147483967" r:id="rId4"/>
    <p:sldLayoutId id="2147483968" r:id="rId5"/>
    <p:sldLayoutId id="2147483969" r:id="rId6"/>
    <p:sldLayoutId id="2147483970" r:id="rId7"/>
    <p:sldLayoutId id="2147483971" r:id="rId8"/>
    <p:sldLayoutId id="2147483972" r:id="rId9"/>
    <p:sldLayoutId id="2147483973" r:id="rId10"/>
    <p:sldLayoutId id="2147483974" r:id="rId11"/>
    <p:sldLayoutId id="2147483975" r:id="rId12"/>
    <p:sldLayoutId id="2147483976"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it-IT" smtClean="0"/>
              <a:t>Click to edit Master title style</a:t>
            </a:r>
          </a:p>
        </p:txBody>
      </p:sp>
      <p:sp>
        <p:nvSpPr>
          <p:cNvPr id="22531"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it-IT" smtClean="0"/>
              <a:t>Click to edit Master text styles</a:t>
            </a:r>
          </a:p>
          <a:p>
            <a:pPr lvl="1"/>
            <a:r>
              <a:rPr lang="en-GB" altLang="it-IT" smtClean="0"/>
              <a:t>Second level</a:t>
            </a:r>
          </a:p>
          <a:p>
            <a:pPr lvl="2"/>
            <a:r>
              <a:rPr lang="en-GB" altLang="it-IT" smtClean="0"/>
              <a:t>Third level</a:t>
            </a:r>
          </a:p>
          <a:p>
            <a:pPr lvl="3"/>
            <a:r>
              <a:rPr lang="en-GB" altLang="it-IT" smtClean="0"/>
              <a:t>Fourth level</a:t>
            </a:r>
          </a:p>
          <a:p>
            <a:pPr lvl="4"/>
            <a:r>
              <a:rPr lang="en-GB" altLang="it-IT"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latin typeface="Arial"/>
              </a:defRPr>
            </a:lvl1pPr>
          </a:lstStyle>
          <a:p>
            <a:pPr fontAlgn="base">
              <a:spcBef>
                <a:spcPct val="0"/>
              </a:spcBef>
              <a:spcAft>
                <a:spcPct val="0"/>
              </a:spcAft>
              <a:defRPr/>
            </a:pPr>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Arial"/>
              </a:defRPr>
            </a:lvl1pPr>
          </a:lstStyle>
          <a:p>
            <a:pPr fontAlgn="base">
              <a:spcBef>
                <a:spcPct val="0"/>
              </a:spcBef>
              <a:spcAft>
                <a:spcPct val="0"/>
              </a:spcAft>
              <a:defRPr/>
            </a:pP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latin typeface="Arial"/>
              </a:defRPr>
            </a:lvl1pPr>
          </a:lstStyle>
          <a:p>
            <a:pPr fontAlgn="base">
              <a:spcBef>
                <a:spcPct val="0"/>
              </a:spcBef>
              <a:spcAft>
                <a:spcPct val="0"/>
              </a:spcAft>
              <a:defRPr/>
            </a:pPr>
            <a:fld id="{0ECE3CC5-EA68-41FB-8BCA-D25F586D2AE1}" type="slidenum">
              <a:rPr lang="en-GB"/>
              <a:pPr fontAlgn="base">
                <a:spcBef>
                  <a:spcPct val="0"/>
                </a:spcBef>
                <a:spcAft>
                  <a:spcPct val="0"/>
                </a:spcAft>
                <a:defRPr/>
              </a:pPr>
              <a:t>‹N›</a:t>
            </a:fld>
            <a:endParaRPr lang="en-GB"/>
          </a:p>
        </p:txBody>
      </p:sp>
    </p:spTree>
    <p:extLst>
      <p:ext uri="{BB962C8B-B14F-4D97-AF65-F5344CB8AC3E}">
        <p14:creationId xmlns:p14="http://schemas.microsoft.com/office/powerpoint/2010/main" val="1660079915"/>
      </p:ext>
    </p:extLst>
  </p:cSld>
  <p:clrMap bg1="lt1" tx1="dk1" bg2="lt2" tx2="dk2" accent1="accent1" accent2="accent2" accent3="accent3" accent4="accent4" accent5="accent5" accent6="accent6" hlink="hlink" folHlink="folHlink"/>
  <p:sldLayoutIdLst>
    <p:sldLayoutId id="2147483978" r:id="rId1"/>
    <p:sldLayoutId id="2147483979" r:id="rId2"/>
    <p:sldLayoutId id="2147483980" r:id="rId3"/>
    <p:sldLayoutId id="2147483981" r:id="rId4"/>
    <p:sldLayoutId id="2147483982" r:id="rId5"/>
    <p:sldLayoutId id="2147483983" r:id="rId6"/>
    <p:sldLayoutId id="2147483984" r:id="rId7"/>
    <p:sldLayoutId id="2147483985" r:id="rId8"/>
    <p:sldLayoutId id="2147483986" r:id="rId9"/>
    <p:sldLayoutId id="2147483987" r:id="rId10"/>
    <p:sldLayoutId id="2147483988" r:id="rId11"/>
    <p:sldLayoutId id="2147483989" r:id="rId12"/>
    <p:sldLayoutId id="2147483990"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solidFill>
                <a:prstClr val="black">
                  <a:tint val="75000"/>
                </a:prstClr>
              </a:solidFill>
            </a:endParaRPr>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107457910"/>
      </p:ext>
    </p:extLst>
  </p:cSld>
  <p:clrMap bg1="lt1" tx1="dk1" bg2="lt2" tx2="dk2" accent1="accent1" accent2="accent2" accent3="accent3" accent4="accent4" accent5="accent5" accent6="accent6" hlink="hlink" folHlink="folHlink"/>
  <p:sldLayoutIdLst>
    <p:sldLayoutId id="2147484004" r:id="rId1"/>
    <p:sldLayoutId id="2147484005" r:id="rId2"/>
    <p:sldLayoutId id="2147484006" r:id="rId3"/>
    <p:sldLayoutId id="2147484007" r:id="rId4"/>
    <p:sldLayoutId id="2147484008" r:id="rId5"/>
    <p:sldLayoutId id="2147484009" r:id="rId6"/>
    <p:sldLayoutId id="2147484010" r:id="rId7"/>
    <p:sldLayoutId id="2147484011" r:id="rId8"/>
    <p:sldLayoutId id="2147484012" r:id="rId9"/>
    <p:sldLayoutId id="2147484013" r:id="rId10"/>
    <p:sldLayoutId id="2147484014"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gradFill rotWithShape="1">
          <a:gsLst>
            <a:gs pos="0">
              <a:schemeClr val="bg2"/>
            </a:gs>
            <a:gs pos="100000">
              <a:schemeClr val="bg1"/>
            </a:gs>
          </a:gsLst>
          <a:lin ang="16200000"/>
        </a:gradFill>
        <a:effectLst/>
      </p:bgPr>
    </p:bg>
    <p:spTree>
      <p:nvGrpSpPr>
        <p:cNvPr id="1" name=""/>
        <p:cNvGrpSpPr/>
        <p:nvPr/>
      </p:nvGrpSpPr>
      <p:grpSpPr>
        <a:xfrm>
          <a:off x="0" y="0"/>
          <a:ext cx="0" cy="0"/>
          <a:chOff x="0" y="0"/>
          <a:chExt cx="0" cy="0"/>
        </a:xfrm>
      </p:grpSpPr>
      <p:sp>
        <p:nvSpPr>
          <p:cNvPr id="4098"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it-IT" smtClean="0"/>
              <a:t>Click to edit Master title style</a:t>
            </a:r>
            <a:endParaRPr lang="en-US" altLang="it-IT" smtClean="0"/>
          </a:p>
        </p:txBody>
      </p:sp>
      <p:sp>
        <p:nvSpPr>
          <p:cNvPr id="4099"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it-IT" smtClean="0"/>
              <a:t>Click to edit Master text styles</a:t>
            </a:r>
          </a:p>
          <a:p>
            <a:pPr lvl="1"/>
            <a:r>
              <a:rPr lang="en-GB" altLang="it-IT" smtClean="0"/>
              <a:t>Second level</a:t>
            </a:r>
          </a:p>
          <a:p>
            <a:pPr lvl="2"/>
            <a:r>
              <a:rPr lang="en-GB" altLang="it-IT" smtClean="0"/>
              <a:t>Third level</a:t>
            </a:r>
          </a:p>
          <a:p>
            <a:pPr lvl="3"/>
            <a:r>
              <a:rPr lang="en-GB" altLang="it-IT" smtClean="0"/>
              <a:t>Fourth level</a:t>
            </a:r>
          </a:p>
          <a:p>
            <a:pPr lvl="4"/>
            <a:r>
              <a:rPr lang="en-GB" altLang="it-IT" smtClean="0"/>
              <a:t>Fifth level</a:t>
            </a:r>
            <a:endParaRPr lang="en-US" altLang="it-IT"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defTabSz="457200" fontAlgn="auto">
              <a:spcBef>
                <a:spcPts val="0"/>
              </a:spcBef>
              <a:spcAft>
                <a:spcPts val="0"/>
              </a:spcAft>
              <a:defRPr sz="1200">
                <a:solidFill>
                  <a:prstClr val="white">
                    <a:tint val="75000"/>
                  </a:prstClr>
                </a:solidFill>
                <a:latin typeface="Calibri"/>
              </a:defRPr>
            </a:lvl1pPr>
          </a:lstStyle>
          <a:p>
            <a:pPr>
              <a:defRPr/>
            </a:pPr>
            <a:fld id="{9D79CEA0-BCE4-4E22-8226-310C8604AA99}" type="datetimeFigureOut">
              <a:rPr lang="en-US"/>
              <a:pPr>
                <a:defRPr/>
              </a:pPr>
              <a:t>4/7/2017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defTabSz="457200" fontAlgn="auto">
              <a:spcBef>
                <a:spcPts val="0"/>
              </a:spcBef>
              <a:spcAft>
                <a:spcPts val="0"/>
              </a:spcAft>
              <a:defRPr sz="1200">
                <a:solidFill>
                  <a:prstClr val="white">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defTabSz="457200" fontAlgn="auto">
              <a:spcBef>
                <a:spcPts val="0"/>
              </a:spcBef>
              <a:spcAft>
                <a:spcPts val="0"/>
              </a:spcAft>
              <a:defRPr sz="1200">
                <a:solidFill>
                  <a:prstClr val="white">
                    <a:tint val="75000"/>
                  </a:prstClr>
                </a:solidFill>
                <a:latin typeface="Calibri"/>
              </a:defRPr>
            </a:lvl1pPr>
          </a:lstStyle>
          <a:p>
            <a:pPr>
              <a:defRPr/>
            </a:pPr>
            <a:fld id="{73FD6629-E432-4E54-A35F-33D4D56C4CA9}" type="slidenum">
              <a:rPr lang="en-US"/>
              <a:pPr>
                <a:defRPr/>
              </a:pPr>
              <a:t>‹N›</a:t>
            </a:fld>
            <a:endParaRPr lang="en-US"/>
          </a:p>
        </p:txBody>
      </p:sp>
    </p:spTree>
    <p:extLst>
      <p:ext uri="{BB962C8B-B14F-4D97-AF65-F5344CB8AC3E}">
        <p14:creationId xmlns:p14="http://schemas.microsoft.com/office/powerpoint/2010/main" val="1620643449"/>
      </p:ext>
    </p:extLst>
  </p:cSld>
  <p:clrMap bg1="dk1" tx1="lt1" bg2="dk2" tx2="lt2" accent1="accent1" accent2="accent2" accent3="accent3" accent4="accent4" accent5="accent5" accent6="accent6" hlink="hlink" folHlink="folHlink"/>
  <p:sldLayoutIdLst>
    <p:sldLayoutId id="2147484052" r:id="rId1"/>
    <p:sldLayoutId id="2147484053" r:id="rId2"/>
    <p:sldLayoutId id="2147484054" r:id="rId3"/>
    <p:sldLayoutId id="2147484055" r:id="rId4"/>
    <p:sldLayoutId id="2147484056" r:id="rId5"/>
    <p:sldLayoutId id="2147484057" r:id="rId6"/>
    <p:sldLayoutId id="2147484058" r:id="rId7"/>
    <p:sldLayoutId id="2147484059" r:id="rId8"/>
    <p:sldLayoutId id="2147484060" r:id="rId9"/>
    <p:sldLayoutId id="2147484061" r:id="rId10"/>
    <p:sldLayoutId id="2147484062" r:id="rId11"/>
  </p:sldLayoutIdLst>
  <p:txStyles>
    <p:title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gradFill rotWithShape="1">
          <a:gsLst>
            <a:gs pos="0">
              <a:schemeClr val="bg1"/>
            </a:gs>
            <a:gs pos="100000">
              <a:schemeClr val="bg2"/>
            </a:gs>
          </a:gsLst>
          <a:lin ang="5400000"/>
        </a:gradFill>
        <a:effectLst/>
      </p:bgPr>
    </p:bg>
    <p:spTree>
      <p:nvGrpSpPr>
        <p:cNvPr id="1" name=""/>
        <p:cNvGrpSpPr/>
        <p:nvPr/>
      </p:nvGrpSpPr>
      <p:grpSpPr>
        <a:xfrm>
          <a:off x="0" y="0"/>
          <a:ext cx="0" cy="0"/>
          <a:chOff x="0" y="0"/>
          <a:chExt cx="0" cy="0"/>
        </a:xfrm>
      </p:grpSpPr>
      <p:sp>
        <p:nvSpPr>
          <p:cNvPr id="717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it-IT" smtClean="0"/>
              <a:t>Click to edit Master title style</a:t>
            </a:r>
            <a:endParaRPr lang="en-US" altLang="it-IT" smtClean="0"/>
          </a:p>
        </p:txBody>
      </p:sp>
      <p:sp>
        <p:nvSpPr>
          <p:cNvPr id="7171"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it-IT" smtClean="0"/>
              <a:t>Click to edit Master text styles</a:t>
            </a:r>
          </a:p>
          <a:p>
            <a:pPr lvl="1"/>
            <a:r>
              <a:rPr lang="en-GB" altLang="it-IT" smtClean="0"/>
              <a:t>Second level</a:t>
            </a:r>
          </a:p>
          <a:p>
            <a:pPr lvl="2"/>
            <a:r>
              <a:rPr lang="en-GB" altLang="it-IT" smtClean="0"/>
              <a:t>Third level</a:t>
            </a:r>
          </a:p>
          <a:p>
            <a:pPr lvl="3"/>
            <a:r>
              <a:rPr lang="en-GB" altLang="it-IT" smtClean="0"/>
              <a:t>Fourth level</a:t>
            </a:r>
          </a:p>
          <a:p>
            <a:pPr lvl="4"/>
            <a:r>
              <a:rPr lang="en-GB" altLang="it-IT" smtClean="0"/>
              <a:t>Fifth level</a:t>
            </a:r>
            <a:endParaRPr lang="en-US" altLang="it-IT"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defTabSz="457200" fontAlgn="auto">
              <a:spcBef>
                <a:spcPts val="0"/>
              </a:spcBef>
              <a:spcAft>
                <a:spcPts val="0"/>
              </a:spcAft>
              <a:defRPr sz="1200">
                <a:solidFill>
                  <a:prstClr val="white">
                    <a:tint val="75000"/>
                  </a:prstClr>
                </a:solidFill>
                <a:latin typeface="Calibri"/>
                <a:ea typeface="+mn-ea"/>
                <a:cs typeface="+mn-cs"/>
              </a:defRPr>
            </a:lvl1pPr>
          </a:lstStyle>
          <a:p>
            <a:pPr>
              <a:defRPr/>
            </a:pPr>
            <a:fld id="{806141D4-6FFA-4E04-B487-4F2F43480816}" type="datetimeFigureOut">
              <a:rPr lang="en-US"/>
              <a:pPr>
                <a:defRPr/>
              </a:pPr>
              <a:t>4/7/2017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defTabSz="457200" fontAlgn="auto">
              <a:spcBef>
                <a:spcPts val="0"/>
              </a:spcBef>
              <a:spcAft>
                <a:spcPts val="0"/>
              </a:spcAft>
              <a:defRPr sz="1200">
                <a:solidFill>
                  <a:prstClr val="white">
                    <a:tint val="75000"/>
                  </a:prstClr>
                </a:solidFill>
                <a:latin typeface="Calibri"/>
                <a:ea typeface="+mn-ea"/>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defTabSz="457200" fontAlgn="auto">
              <a:spcBef>
                <a:spcPts val="0"/>
              </a:spcBef>
              <a:spcAft>
                <a:spcPts val="0"/>
              </a:spcAft>
              <a:defRPr sz="1200">
                <a:solidFill>
                  <a:prstClr val="white">
                    <a:tint val="75000"/>
                  </a:prstClr>
                </a:solidFill>
                <a:latin typeface="Calibri"/>
                <a:ea typeface="+mn-ea"/>
                <a:cs typeface="+mn-cs"/>
              </a:defRPr>
            </a:lvl1pPr>
          </a:lstStyle>
          <a:p>
            <a:pPr>
              <a:defRPr/>
            </a:pPr>
            <a:fld id="{D2A839D2-F18D-45E1-81E4-7F2CC23C2898}" type="slidenum">
              <a:rPr lang="en-US"/>
              <a:pPr>
                <a:defRPr/>
              </a:pPr>
              <a:t>‹N›</a:t>
            </a:fld>
            <a:endParaRPr lang="en-US"/>
          </a:p>
        </p:txBody>
      </p:sp>
    </p:spTree>
    <p:extLst>
      <p:ext uri="{BB962C8B-B14F-4D97-AF65-F5344CB8AC3E}">
        <p14:creationId xmlns:p14="http://schemas.microsoft.com/office/powerpoint/2010/main" val="2313197401"/>
      </p:ext>
    </p:extLst>
  </p:cSld>
  <p:clrMap bg1="dk1" tx1="lt1" bg2="dk2" tx2="lt2" accent1="accent1" accent2="accent2" accent3="accent3" accent4="accent4" accent5="accent5" accent6="accent6" hlink="hlink" folHlink="folHlink"/>
  <p:sldLayoutIdLst>
    <p:sldLayoutId id="2147484064" r:id="rId1"/>
    <p:sldLayoutId id="2147484065" r:id="rId2"/>
    <p:sldLayoutId id="2147484066" r:id="rId3"/>
    <p:sldLayoutId id="2147484067" r:id="rId4"/>
    <p:sldLayoutId id="2147484068" r:id="rId5"/>
    <p:sldLayoutId id="2147484069" r:id="rId6"/>
    <p:sldLayoutId id="2147484070" r:id="rId7"/>
    <p:sldLayoutId id="2147484071" r:id="rId8"/>
    <p:sldLayoutId id="2147484072" r:id="rId9"/>
    <p:sldLayoutId id="2147484073" r:id="rId10"/>
    <p:sldLayoutId id="2147484074" r:id="rId11"/>
    <p:sldLayoutId id="2147484075" r:id="rId12"/>
    <p:sldLayoutId id="2147484076" r:id="rId13"/>
    <p:sldLayoutId id="2147484077" r:id="rId14"/>
    <p:sldLayoutId id="2147484078" r:id="rId15"/>
  </p:sldLayoutIdLst>
  <p:txStyles>
    <p:titleStyle>
      <a:lvl1pPr algn="ctr" defTabSz="457200" rtl="0" eaLnBrk="0" fontAlgn="base" hangingPunct="0">
        <a:spcBef>
          <a:spcPct val="0"/>
        </a:spcBef>
        <a:spcAft>
          <a:spcPct val="0"/>
        </a:spcAft>
        <a:defRPr sz="4400" kern="1200">
          <a:solidFill>
            <a:schemeClr val="tx1"/>
          </a:solidFill>
          <a:latin typeface="+mj-lt"/>
          <a:ea typeface="MS PGothic" pitchFamily="34" charset="-128"/>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MS PGothic" pitchFamily="34" charset="-128"/>
          <a:cs typeface="ＭＳ Ｐゴシック" charset="0"/>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MS PGothic" pitchFamily="34"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MS PGothic" pitchFamily="34"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shadeToTitle="1">
        <a:gradFill rotWithShape="0">
          <a:gsLst>
            <a:gs pos="0">
              <a:srgbClr val="CCFFFF"/>
            </a:gs>
            <a:gs pos="100000">
              <a:srgbClr val="95BABA"/>
            </a:gs>
          </a:gsLst>
          <a:path path="shape">
            <a:fillToRect l="50000" t="50000" r="50000" b="50000"/>
          </a:path>
        </a:gra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it-IT" altLang="it-IT" smtClean="0"/>
              <a:t>Fare clic per modificare lo stile del titolo</a:t>
            </a:r>
          </a:p>
        </p:txBody>
      </p:sp>
      <p:sp>
        <p:nvSpPr>
          <p:cNvPr id="8195"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altLang="it-IT" smtClean="0"/>
              <a:t>Fare clic per modificare gli stili del testo dello schema</a:t>
            </a:r>
          </a:p>
          <a:p>
            <a:pPr lvl="1"/>
            <a:r>
              <a:rPr lang="it-IT" altLang="it-IT" smtClean="0"/>
              <a:t>Secondo livello</a:t>
            </a:r>
          </a:p>
          <a:p>
            <a:pPr lvl="2"/>
            <a:r>
              <a:rPr lang="it-IT" altLang="it-IT" smtClean="0"/>
              <a:t>Terzo livello</a:t>
            </a:r>
          </a:p>
          <a:p>
            <a:pPr lvl="3"/>
            <a:r>
              <a:rPr lang="it-IT" altLang="it-IT" smtClean="0"/>
              <a:t>Quarto livello</a:t>
            </a:r>
          </a:p>
          <a:p>
            <a:pPr lvl="4"/>
            <a:r>
              <a:rPr lang="it-IT" alt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latin typeface="Arial" charset="0"/>
                <a:cs typeface="Arial" charset="0"/>
              </a:defRPr>
            </a:lvl1pPr>
          </a:lstStyle>
          <a:p>
            <a:pPr fontAlgn="base">
              <a:spcBef>
                <a:spcPct val="0"/>
              </a:spcBef>
              <a:spcAft>
                <a:spcPct val="0"/>
              </a:spcAft>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Arial" charset="0"/>
                <a:cs typeface="Arial" charset="0"/>
              </a:defRPr>
            </a:lvl1pPr>
          </a:lstStyle>
          <a:p>
            <a:pPr fontAlgn="base">
              <a:spcBef>
                <a:spcPct val="0"/>
              </a:spcBef>
              <a:spcAft>
                <a:spcPct val="0"/>
              </a:spcAft>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rgbClr val="000000"/>
                </a:solidFill>
                <a:latin typeface="Arial" charset="0"/>
                <a:cs typeface="Arial" charset="0"/>
              </a:defRPr>
            </a:lvl1pPr>
          </a:lstStyle>
          <a:p>
            <a:pPr fontAlgn="base">
              <a:spcBef>
                <a:spcPct val="0"/>
              </a:spcBef>
              <a:spcAft>
                <a:spcPct val="0"/>
              </a:spcAft>
              <a:defRPr/>
            </a:pPr>
            <a:fld id="{4696A457-2628-42F6-BF75-DC061F85C155}" type="slidenum">
              <a:rPr lang="it-IT"/>
              <a:pPr fontAlgn="base">
                <a:spcBef>
                  <a:spcPct val="0"/>
                </a:spcBef>
                <a:spcAft>
                  <a:spcPct val="0"/>
                </a:spcAft>
                <a:defRPr/>
              </a:pPr>
              <a:t>‹N›</a:t>
            </a:fld>
            <a:endParaRPr lang="it-IT"/>
          </a:p>
        </p:txBody>
      </p:sp>
    </p:spTree>
    <p:extLst>
      <p:ext uri="{BB962C8B-B14F-4D97-AF65-F5344CB8AC3E}">
        <p14:creationId xmlns:p14="http://schemas.microsoft.com/office/powerpoint/2010/main" val="4181840193"/>
      </p:ext>
    </p:extLst>
  </p:cSld>
  <p:clrMap bg1="lt1" tx1="dk1" bg2="lt2" tx2="dk2" accent1="accent1" accent2="accent2" accent3="accent3" accent4="accent4" accent5="accent5" accent6="accent6" hlink="hlink" folHlink="folHlink"/>
  <p:sldLayoutIdLst>
    <p:sldLayoutId id="2147484080" r:id="rId1"/>
    <p:sldLayoutId id="2147484081" r:id="rId2"/>
    <p:sldLayoutId id="2147484082" r:id="rId3"/>
    <p:sldLayoutId id="2147484083" r:id="rId4"/>
    <p:sldLayoutId id="2147484084" r:id="rId5"/>
    <p:sldLayoutId id="2147484085" r:id="rId6"/>
    <p:sldLayoutId id="2147484086" r:id="rId7"/>
    <p:sldLayoutId id="2147484087" r:id="rId8"/>
    <p:sldLayoutId id="2147484088" r:id="rId9"/>
    <p:sldLayoutId id="2147484089" r:id="rId10"/>
    <p:sldLayoutId id="2147484090" r:id="rId11"/>
    <p:sldLayoutId id="2147484091" r:id="rId12"/>
    <p:sldLayoutId id="2147484092"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it-IT" altLang="it-IT" smtClean="0"/>
              <a:t>Fare clic per modificare lo stile del titolo</a:t>
            </a:r>
            <a:endParaRPr lang="en-US" altLang="it-IT" smtClean="0"/>
          </a:p>
        </p:txBody>
      </p:sp>
      <p:sp>
        <p:nvSpPr>
          <p:cNvPr id="9219"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it-IT" altLang="it-IT" smtClean="0"/>
              <a:t>Fare clic per modificare stili del testo dello schema</a:t>
            </a:r>
          </a:p>
          <a:p>
            <a:pPr lvl="1"/>
            <a:r>
              <a:rPr lang="it-IT" altLang="it-IT" smtClean="0"/>
              <a:t>Secondo livello</a:t>
            </a:r>
          </a:p>
          <a:p>
            <a:pPr lvl="2"/>
            <a:r>
              <a:rPr lang="it-IT" altLang="it-IT" smtClean="0"/>
              <a:t>Terzo livello</a:t>
            </a:r>
          </a:p>
          <a:p>
            <a:pPr lvl="3"/>
            <a:r>
              <a:rPr lang="it-IT" altLang="it-IT" smtClean="0"/>
              <a:t>Quarto livello</a:t>
            </a:r>
          </a:p>
          <a:p>
            <a:pPr lvl="4"/>
            <a:r>
              <a:rPr lang="it-IT" altLang="it-IT" smtClean="0"/>
              <a:t>Quinto livello</a:t>
            </a:r>
            <a:endParaRPr lang="en-US" altLang="it-IT"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cs typeface="Arial" pitchFamily="34" charset="0"/>
              </a:defRPr>
            </a:lvl1pPr>
          </a:lstStyle>
          <a:p>
            <a:pPr>
              <a:defRPr/>
            </a:pPr>
            <a:fld id="{C82C78A2-1CDC-476D-9D14-DBAC5863043B}" type="datetimeFigureOut">
              <a:rPr lang="it-IT"/>
              <a:pPr>
                <a:defRPr/>
              </a:pPr>
              <a:t>07/04/2017</a:t>
            </a:fld>
            <a:endParaRPr lang="it-IT"/>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cs typeface="Arial" pitchFamily="34" charset="0"/>
              </a:defRPr>
            </a:lvl1pPr>
          </a:lstStyle>
          <a:p>
            <a:pPr>
              <a:defRPr/>
            </a:pPr>
            <a:endParaRPr lang="it-IT"/>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a:cs typeface="Arial" pitchFamily="34" charset="0"/>
              </a:defRPr>
            </a:lvl1pPr>
          </a:lstStyle>
          <a:p>
            <a:pPr fontAlgn="base">
              <a:spcBef>
                <a:spcPct val="0"/>
              </a:spcBef>
              <a:spcAft>
                <a:spcPct val="0"/>
              </a:spcAft>
              <a:defRPr/>
            </a:pPr>
            <a:fld id="{716FBAAF-3076-4752-84B4-20AA678A8525}" type="slidenum">
              <a:rPr lang="it-IT"/>
              <a:pPr fontAlgn="base">
                <a:spcBef>
                  <a:spcPct val="0"/>
                </a:spcBef>
                <a:spcAft>
                  <a:spcPct val="0"/>
                </a:spcAft>
                <a:defRPr/>
              </a:pPr>
              <a:t>‹N›</a:t>
            </a:fld>
            <a:endParaRPr lang="it-IT"/>
          </a:p>
        </p:txBody>
      </p:sp>
    </p:spTree>
    <p:extLst>
      <p:ext uri="{BB962C8B-B14F-4D97-AF65-F5344CB8AC3E}">
        <p14:creationId xmlns:p14="http://schemas.microsoft.com/office/powerpoint/2010/main" val="4269077113"/>
      </p:ext>
    </p:extLst>
  </p:cSld>
  <p:clrMap bg1="lt1" tx1="dk1" bg2="lt2" tx2="dk2" accent1="accent1" accent2="accent2" accent3="accent3" accent4="accent4" accent5="accent5" accent6="accent6" hlink="hlink" folHlink="folHlink"/>
  <p:sldLayoutIdLst>
    <p:sldLayoutId id="2147484094" r:id="rId1"/>
    <p:sldLayoutId id="2147484095" r:id="rId2"/>
    <p:sldLayoutId id="2147484096" r:id="rId3"/>
    <p:sldLayoutId id="2147484097" r:id="rId4"/>
    <p:sldLayoutId id="2147484098" r:id="rId5"/>
    <p:sldLayoutId id="2147484099" r:id="rId6"/>
    <p:sldLayoutId id="2147484100" r:id="rId7"/>
    <p:sldLayoutId id="2147484101" r:id="rId8"/>
    <p:sldLayoutId id="2147484102" r:id="rId9"/>
    <p:sldLayoutId id="2147484103" r:id="rId10"/>
    <p:sldLayoutId id="2147484104"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Segnaposto titolo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it-IT" altLang="it-IT" smtClean="0"/>
              <a:t>Fare clic per modificare lo stile del titolo</a:t>
            </a:r>
          </a:p>
        </p:txBody>
      </p:sp>
      <p:sp>
        <p:nvSpPr>
          <p:cNvPr id="10243" name="Segnaposto testo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it-IT" altLang="it-IT" smtClean="0"/>
              <a:t>Fare clic per modificare stili del testo dello schema</a:t>
            </a:r>
          </a:p>
          <a:p>
            <a:pPr lvl="1"/>
            <a:r>
              <a:rPr lang="it-IT" altLang="it-IT" smtClean="0"/>
              <a:t>Secondo livello</a:t>
            </a:r>
          </a:p>
          <a:p>
            <a:pPr lvl="2"/>
            <a:r>
              <a:rPr lang="it-IT" altLang="it-IT" smtClean="0"/>
              <a:t>Terzo livello</a:t>
            </a:r>
          </a:p>
          <a:p>
            <a:pPr lvl="3"/>
            <a:r>
              <a:rPr lang="it-IT" altLang="it-IT" smtClean="0"/>
              <a:t>Quarto livello</a:t>
            </a:r>
          </a:p>
          <a:p>
            <a:pPr lvl="4"/>
            <a:r>
              <a:rPr lang="it-IT" altLang="it-IT" smtClean="0"/>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fld id="{506A6389-15C1-46D1-9D5A-BD161D307912}" type="datetimeFigureOut">
              <a:rPr lang="it-IT"/>
              <a:pPr>
                <a:defRPr/>
              </a:pPr>
              <a:t>07/04/2017</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6B5A32CC-204B-4266-A663-970C97E7D7C2}" type="slidenum">
              <a:rPr lang="it-IT"/>
              <a:pPr>
                <a:defRPr/>
              </a:pPr>
              <a:t>‹N›</a:t>
            </a:fld>
            <a:endParaRPr lang="it-IT"/>
          </a:p>
        </p:txBody>
      </p:sp>
    </p:spTree>
    <p:extLst>
      <p:ext uri="{BB962C8B-B14F-4D97-AF65-F5344CB8AC3E}">
        <p14:creationId xmlns:p14="http://schemas.microsoft.com/office/powerpoint/2010/main" val="1779972638"/>
      </p:ext>
    </p:extLst>
  </p:cSld>
  <p:clrMap bg1="lt1" tx1="dk1" bg2="lt2" tx2="dk2" accent1="accent1" accent2="accent2" accent3="accent3" accent4="accent4" accent5="accent5" accent6="accent6" hlink="hlink" folHlink="folHlink"/>
  <p:sldLayoutIdLst>
    <p:sldLayoutId id="2147484120" r:id="rId1"/>
    <p:sldLayoutId id="2147484121" r:id="rId2"/>
    <p:sldLayoutId id="2147484122" r:id="rId3"/>
    <p:sldLayoutId id="2147484123" r:id="rId4"/>
    <p:sldLayoutId id="2147484124" r:id="rId5"/>
    <p:sldLayoutId id="2147484125" r:id="rId6"/>
    <p:sldLayoutId id="2147484126" r:id="rId7"/>
    <p:sldLayoutId id="2147484127" r:id="rId8"/>
    <p:sldLayoutId id="2147484128" r:id="rId9"/>
    <p:sldLayoutId id="2147484129" r:id="rId10"/>
    <p:sldLayoutId id="214748413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Segnaposto titolo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it-IT" altLang="it-IT" smtClean="0"/>
              <a:t>Fare clic per modificare lo stile del titolo</a:t>
            </a:r>
          </a:p>
        </p:txBody>
      </p:sp>
      <p:sp>
        <p:nvSpPr>
          <p:cNvPr id="23555" name="Segnaposto testo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it-IT" altLang="it-IT" smtClean="0"/>
              <a:t>Fare clic per modificare stili del testo dello schema</a:t>
            </a:r>
          </a:p>
          <a:p>
            <a:pPr lvl="1"/>
            <a:r>
              <a:rPr lang="it-IT" altLang="it-IT" smtClean="0"/>
              <a:t>Secondo livello</a:t>
            </a:r>
          </a:p>
          <a:p>
            <a:pPr lvl="2"/>
            <a:r>
              <a:rPr lang="it-IT" altLang="it-IT" smtClean="0"/>
              <a:t>Terzo livello</a:t>
            </a:r>
          </a:p>
          <a:p>
            <a:pPr lvl="3"/>
            <a:r>
              <a:rPr lang="it-IT" altLang="it-IT" smtClean="0"/>
              <a:t>Quarto livello</a:t>
            </a:r>
          </a:p>
          <a:p>
            <a:pPr lvl="4"/>
            <a:r>
              <a:rPr lang="it-IT" altLang="it-IT" smtClean="0"/>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prstClr val="black">
                    <a:tint val="75000"/>
                  </a:prstClr>
                </a:solidFill>
                <a:latin typeface="Calibri"/>
              </a:defRPr>
            </a:lvl1pPr>
          </a:lstStyle>
          <a:p>
            <a:pPr>
              <a:defRPr/>
            </a:pPr>
            <a:fld id="{A964C32F-580A-404B-9DAF-8D9C27B6C37E}" type="datetimeFigureOut">
              <a:rPr lang="it-IT"/>
              <a:pPr>
                <a:defRPr/>
              </a:pPr>
              <a:t>07/04/2017</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prstClr val="black">
                    <a:tint val="75000"/>
                  </a:prstClr>
                </a:solidFill>
                <a:latin typeface="Calibri"/>
              </a:defRPr>
            </a:lvl1pPr>
          </a:lstStyle>
          <a:p>
            <a:pPr>
              <a:defRPr/>
            </a:pPr>
            <a:fld id="{A55FC624-6940-49A4-B1E5-994C28A59BD0}" type="slidenum">
              <a:rPr lang="it-IT"/>
              <a:pPr>
                <a:defRPr/>
              </a:pPr>
              <a:t>‹N›</a:t>
            </a:fld>
            <a:endParaRPr lang="it-IT"/>
          </a:p>
        </p:txBody>
      </p:sp>
    </p:spTree>
    <p:extLst>
      <p:ext uri="{BB962C8B-B14F-4D97-AF65-F5344CB8AC3E}">
        <p14:creationId xmlns:p14="http://schemas.microsoft.com/office/powerpoint/2010/main" val="3261813199"/>
      </p:ext>
    </p:extLst>
  </p:cSld>
  <p:clrMap bg1="lt1" tx1="dk1" bg2="lt2" tx2="dk2" accent1="accent1" accent2="accent2" accent3="accent3" accent4="accent4" accent5="accent5" accent6="accent6" hlink="hlink" folHlink="folHlink"/>
  <p:sldLayoutIdLst>
    <p:sldLayoutId id="2147484132" r:id="rId1"/>
    <p:sldLayoutId id="2147484133" r:id="rId2"/>
    <p:sldLayoutId id="2147484134" r:id="rId3"/>
    <p:sldLayoutId id="2147484135" r:id="rId4"/>
    <p:sldLayoutId id="2147484136" r:id="rId5"/>
    <p:sldLayoutId id="2147484137" r:id="rId6"/>
    <p:sldLayoutId id="2147484138" r:id="rId7"/>
    <p:sldLayoutId id="2147484139" r:id="rId8"/>
    <p:sldLayoutId id="2147484140" r:id="rId9"/>
    <p:sldLayoutId id="2147484141" r:id="rId10"/>
    <p:sldLayoutId id="2147484142"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20000"/>
                <a:invGamma/>
              </a:schemeClr>
            </a:gs>
          </a:gsLst>
          <a:lin ang="5400000" scaled="1"/>
        </a:gradFill>
        <a:effectLst/>
      </p:bgPr>
    </p:bg>
    <p:spTree>
      <p:nvGrpSpPr>
        <p:cNvPr id="1" name=""/>
        <p:cNvGrpSpPr/>
        <p:nvPr/>
      </p:nvGrpSpPr>
      <p:grpSpPr>
        <a:xfrm>
          <a:off x="0" y="0"/>
          <a:ext cx="0" cy="0"/>
          <a:chOff x="0" y="0"/>
          <a:chExt cx="0" cy="0"/>
        </a:xfrm>
      </p:grpSpPr>
      <p:sp>
        <p:nvSpPr>
          <p:cNvPr id="1073" name="Line 49"/>
          <p:cNvSpPr>
            <a:spLocks noChangeShapeType="1"/>
          </p:cNvSpPr>
          <p:nvPr/>
        </p:nvSpPr>
        <p:spPr bwMode="auto">
          <a:xfrm>
            <a:off x="0" y="1390650"/>
            <a:ext cx="9144000" cy="0"/>
          </a:xfrm>
          <a:prstGeom prst="line">
            <a:avLst/>
          </a:prstGeom>
          <a:noFill/>
          <a:ln w="50800">
            <a:solidFill>
              <a:srgbClr val="339966"/>
            </a:solidFill>
            <a:round/>
            <a:headEnd/>
            <a:tailEnd/>
          </a:ln>
          <a:effectLst>
            <a:outerShdw blurRad="63500" dist="38099" dir="2700000" algn="ctr" rotWithShape="0">
              <a:srgbClr val="000000">
                <a:alpha val="74998"/>
              </a:srgbClr>
            </a:outerShdw>
          </a:effectLst>
        </p:spPr>
        <p:txBody>
          <a:bodyPr wrap="none" anchor="ctr"/>
          <a:lstStyle/>
          <a:p>
            <a:pPr algn="ctr" eaLnBrk="0" fontAlgn="base" hangingPunct="0">
              <a:spcBef>
                <a:spcPct val="50000"/>
              </a:spcBef>
              <a:spcAft>
                <a:spcPct val="0"/>
              </a:spcAft>
              <a:defRPr/>
            </a:pPr>
            <a:endParaRPr lang="en-US" sz="2400">
              <a:solidFill>
                <a:srgbClr val="FFFFFF"/>
              </a:solidFill>
              <a:effectLst>
                <a:outerShdw blurRad="38100" dist="38100" dir="2700000" algn="tl">
                  <a:srgbClr val="000000">
                    <a:alpha val="43137"/>
                  </a:srgbClr>
                </a:outerShdw>
              </a:effectLst>
              <a:ea typeface="MS PGothic" pitchFamily="34" charset="-128"/>
              <a:cs typeface="Arial" pitchFamily="34" charset="0"/>
            </a:endParaRPr>
          </a:p>
        </p:txBody>
      </p:sp>
      <p:sp>
        <p:nvSpPr>
          <p:cNvPr id="1026" name="Rectangle 2"/>
          <p:cNvSpPr>
            <a:spLocks noGrp="1" noChangeArrowheads="1"/>
          </p:cNvSpPr>
          <p:nvPr>
            <p:ph type="title"/>
          </p:nvPr>
        </p:nvSpPr>
        <p:spPr bwMode="auto">
          <a:xfrm>
            <a:off x="2063750" y="277813"/>
            <a:ext cx="6810375" cy="955675"/>
          </a:xfrm>
          <a:prstGeom prst="rect">
            <a:avLst/>
          </a:prstGeom>
          <a:noFill/>
          <a:ln w="12700">
            <a:noFill/>
            <a:miter lim="800000"/>
            <a:headEnd/>
            <a:tailEnd/>
          </a:ln>
          <a:effectLst/>
        </p:spPr>
        <p:txBody>
          <a:bodyPr vert="horz" wrap="square" lIns="93662" tIns="47625" rIns="93662" bIns="47625" numCol="1" anchor="t" anchorCtr="0" compatLnSpc="1">
            <a:prstTxWarp prst="textNoShape">
              <a:avLst/>
            </a:prstTxWarp>
          </a:bodyPr>
          <a:lstStyle/>
          <a:p>
            <a:pPr lvl="0"/>
            <a:r>
              <a:rPr lang="en-US"/>
              <a:t>Click to edit Master title style</a:t>
            </a:r>
            <a:br>
              <a:rPr lang="en-US"/>
            </a:br>
            <a:r>
              <a:rPr lang="en-US"/>
              <a:t>sdjflfjsu</a:t>
            </a:r>
          </a:p>
        </p:txBody>
      </p:sp>
      <p:sp>
        <p:nvSpPr>
          <p:cNvPr id="1027" name="Rectangle 3"/>
          <p:cNvSpPr>
            <a:spLocks noGrp="1" noChangeArrowheads="1"/>
          </p:cNvSpPr>
          <p:nvPr>
            <p:ph type="body" idx="1"/>
          </p:nvPr>
        </p:nvSpPr>
        <p:spPr bwMode="auto">
          <a:xfrm>
            <a:off x="153988" y="1879600"/>
            <a:ext cx="8116887" cy="4665663"/>
          </a:xfrm>
          <a:prstGeom prst="rect">
            <a:avLst/>
          </a:prstGeom>
          <a:noFill/>
          <a:ln w="12700">
            <a:noFill/>
            <a:miter lim="800000"/>
            <a:headEnd/>
            <a:tailEnd/>
          </a:ln>
          <a:effectLst/>
        </p:spPr>
        <p:txBody>
          <a:bodyPr vert="horz" wrap="square" lIns="93662" tIns="47625" rIns="93662" bIns="47625" numCol="1" anchor="t" anchorCtr="1" compatLnSpc="1">
            <a:prstTxWarp prst="textNoShape">
              <a:avLst/>
            </a:prstTxWarp>
          </a:bodyPr>
          <a:lstStyle/>
          <a:p>
            <a:pPr lvl="1"/>
            <a:r>
              <a:rPr lang="en-US"/>
              <a:t>Click to edit </a:t>
            </a:r>
          </a:p>
          <a:p>
            <a:pPr lvl="1"/>
            <a:r>
              <a:rPr lang="en-US"/>
              <a:t>Master text styles</a:t>
            </a:r>
          </a:p>
          <a:p>
            <a:pPr lvl="1"/>
            <a:r>
              <a:rPr lang="en-US"/>
              <a:t>Second level</a:t>
            </a:r>
          </a:p>
          <a:p>
            <a:pPr lvl="2"/>
            <a:r>
              <a:rPr lang="en-US"/>
              <a:t>Third level</a:t>
            </a:r>
          </a:p>
          <a:p>
            <a:pPr lvl="3"/>
            <a:r>
              <a:rPr lang="en-US"/>
              <a:t>Fourth level</a:t>
            </a:r>
          </a:p>
          <a:p>
            <a:pPr lvl="4"/>
            <a:r>
              <a:rPr lang="en-US"/>
              <a:t>Fifth level</a:t>
            </a:r>
          </a:p>
        </p:txBody>
      </p:sp>
      <p:graphicFrame>
        <p:nvGraphicFramePr>
          <p:cNvPr id="15365" name="Object 2"/>
          <p:cNvGraphicFramePr>
            <a:graphicFrameLocks noChangeAspect="1"/>
          </p:cNvGraphicFramePr>
          <p:nvPr/>
        </p:nvGraphicFramePr>
        <p:xfrm>
          <a:off x="146050" y="368300"/>
          <a:ext cx="1741488" cy="663575"/>
        </p:xfrm>
        <a:graphic>
          <a:graphicData uri="http://schemas.openxmlformats.org/presentationml/2006/ole">
            <mc:AlternateContent xmlns:mc="http://schemas.openxmlformats.org/markup-compatibility/2006">
              <mc:Choice xmlns:v="urn:schemas-microsoft-com:vml" Requires="v">
                <p:oleObj spid="_x0000_s32831" name="Picture" r:id="rId16" imgW="5656320" imgH="1913760" progId="StaticEnhancedMetafile">
                  <p:embed/>
                </p:oleObj>
              </mc:Choice>
              <mc:Fallback>
                <p:oleObj name="Picture" r:id="rId16" imgW="5656320" imgH="1913760" progId="StaticEnhancedMetafile">
                  <p:embed/>
                  <p:pic>
                    <p:nvPicPr>
                      <p:cNvPr id="0" name=""/>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46050" y="368300"/>
                        <a:ext cx="1741488" cy="663575"/>
                      </a:xfrm>
                      <a:prstGeom prst="rect">
                        <a:avLst/>
                      </a:prstGeom>
                      <a:noFill/>
                      <a:ln>
                        <a:noFill/>
                      </a:ln>
                      <a:effectLst/>
                      <a:extLst>
                        <a:ext uri="{909E8E84-426E-40DD-AFC4-6F175D3DCCD1}">
                          <a14:hiddenFill xmlns:a14="http://schemas.microsoft.com/office/drawing/2010/main">
                            <a:solidFill>
                              <a:srgbClr val="00C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4157119305"/>
      </p:ext>
    </p:extLst>
  </p:cSld>
  <p:clrMap bg1="dk2" tx1="lt1" bg2="dk1" tx2="lt2" accent1="accent1" accent2="accent2" accent3="accent3" accent4="accent4" accent5="accent5" accent6="accent6" hlink="hlink" folHlink="folHlink"/>
  <p:sldLayoutIdLst>
    <p:sldLayoutId id="2147484156" r:id="rId1"/>
    <p:sldLayoutId id="2147484157" r:id="rId2"/>
    <p:sldLayoutId id="2147484158" r:id="rId3"/>
    <p:sldLayoutId id="2147484159" r:id="rId4"/>
    <p:sldLayoutId id="2147484160" r:id="rId5"/>
    <p:sldLayoutId id="2147484161" r:id="rId6"/>
    <p:sldLayoutId id="2147484162" r:id="rId7"/>
    <p:sldLayoutId id="2147484163" r:id="rId8"/>
    <p:sldLayoutId id="2147484164" r:id="rId9"/>
    <p:sldLayoutId id="2147484165" r:id="rId10"/>
    <p:sldLayoutId id="2147484166" r:id="rId11"/>
    <p:sldLayoutId id="2147484167" r:id="rId12"/>
    <p:sldLayoutId id="2147484168" r:id="rId13"/>
  </p:sldLayoutIdLst>
  <p:txStyles>
    <p:titleStyle>
      <a:lvl1pPr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mj-lt"/>
          <a:ea typeface="MS PGothic" pitchFamily="34" charset="-128"/>
          <a:cs typeface="ＭＳ Ｐゴシック" charset="-128"/>
        </a:defRPr>
      </a:lvl1pPr>
      <a:lvl2pPr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ea typeface="MS PGothic" pitchFamily="34" charset="-128"/>
          <a:cs typeface="ＭＳ Ｐゴシック" charset="-128"/>
        </a:defRPr>
      </a:lvl2pPr>
      <a:lvl3pPr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ea typeface="MS PGothic" pitchFamily="34" charset="-128"/>
          <a:cs typeface="ＭＳ Ｐゴシック" charset="-128"/>
        </a:defRPr>
      </a:lvl3pPr>
      <a:lvl4pPr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ea typeface="MS PGothic" pitchFamily="34" charset="-128"/>
          <a:cs typeface="ＭＳ Ｐゴシック" charset="-128"/>
        </a:defRPr>
      </a:lvl4pPr>
      <a:lvl5pPr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ea typeface="MS PGothic" pitchFamily="34" charset="-128"/>
          <a:cs typeface="ＭＳ Ｐゴシック" charset="-128"/>
        </a:defRPr>
      </a:lvl5pPr>
      <a:lvl6pPr marL="457200"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defRPr>
      </a:lvl6pPr>
      <a:lvl7pPr marL="914400"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defRPr>
      </a:lvl7pPr>
      <a:lvl8pPr marL="1371600"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defRPr>
      </a:lvl8pPr>
      <a:lvl9pPr marL="1828800"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defRPr>
      </a:lvl9pPr>
    </p:titleStyle>
    <p:bodyStyle>
      <a:lvl1pPr marL="228600" indent="-228600" algn="l" defTabSz="933450" rtl="0" eaLnBrk="0" fontAlgn="base" hangingPunct="0">
        <a:spcBef>
          <a:spcPct val="50000"/>
        </a:spcBef>
        <a:spcAft>
          <a:spcPct val="0"/>
        </a:spcAft>
        <a:buClr>
          <a:schemeClr val="tx2"/>
        </a:buClr>
        <a:buSzPct val="75000"/>
        <a:buFont typeface="Monotype Sorts"/>
        <a:defRPr sz="2400" b="1">
          <a:solidFill>
            <a:srgbClr val="66CCFF"/>
          </a:solidFill>
          <a:effectLst>
            <a:outerShdw blurRad="38100" dist="38100" dir="2700000" algn="tl">
              <a:srgbClr val="000000"/>
            </a:outerShdw>
          </a:effectLst>
          <a:latin typeface="+mn-lt"/>
          <a:ea typeface="MS PGothic" pitchFamily="34" charset="-128"/>
          <a:cs typeface="ＭＳ Ｐゴシック" charset="-128"/>
        </a:defRPr>
      </a:lvl1pPr>
      <a:lvl2pPr marL="671513" indent="-274638" algn="l" defTabSz="933450" rtl="0" eaLnBrk="0" fontAlgn="base" hangingPunct="0">
        <a:spcBef>
          <a:spcPct val="25000"/>
        </a:spcBef>
        <a:spcAft>
          <a:spcPct val="0"/>
        </a:spcAft>
        <a:buClr>
          <a:schemeClr val="tx2"/>
        </a:buClr>
        <a:buSzPct val="75000"/>
        <a:buFont typeface="Monotype Sorts"/>
        <a:buChar char="l"/>
        <a:defRPr sz="2400" b="1">
          <a:solidFill>
            <a:schemeClr val="tx1"/>
          </a:solidFill>
          <a:effectLst>
            <a:outerShdw blurRad="38100" dist="38100" dir="2700000" algn="tl">
              <a:srgbClr val="000000"/>
            </a:outerShdw>
          </a:effectLst>
          <a:latin typeface="+mn-lt"/>
          <a:ea typeface="MS PGothic" pitchFamily="34" charset="-128"/>
        </a:defRPr>
      </a:lvl2pPr>
      <a:lvl3pPr marL="1060450" indent="-274638" algn="l" defTabSz="933450" rtl="0" eaLnBrk="0" fontAlgn="base" hangingPunct="0">
        <a:spcBef>
          <a:spcPct val="25000"/>
        </a:spcBef>
        <a:spcAft>
          <a:spcPct val="0"/>
        </a:spcAft>
        <a:buClr>
          <a:schemeClr val="tx2"/>
        </a:buClr>
        <a:buSzPct val="100000"/>
        <a:buChar char="–"/>
        <a:defRPr sz="2200" b="1">
          <a:solidFill>
            <a:schemeClr val="tx1"/>
          </a:solidFill>
          <a:effectLst>
            <a:outerShdw blurRad="38100" dist="38100" dir="2700000" algn="tl">
              <a:srgbClr val="000000"/>
            </a:outerShdw>
          </a:effectLst>
          <a:latin typeface="+mn-lt"/>
          <a:ea typeface="MS PGothic" pitchFamily="34" charset="-128"/>
        </a:defRPr>
      </a:lvl3pPr>
      <a:lvl4pPr marL="1463675" indent="-288925" algn="l" defTabSz="933450" rtl="0" eaLnBrk="0" fontAlgn="base" hangingPunct="0">
        <a:spcBef>
          <a:spcPct val="20000"/>
        </a:spcBef>
        <a:spcAft>
          <a:spcPct val="0"/>
        </a:spcAft>
        <a:buClr>
          <a:schemeClr val="tx2"/>
        </a:buClr>
        <a:buSzPct val="100000"/>
        <a:buChar char="–"/>
        <a:defRPr sz="2200" b="1">
          <a:solidFill>
            <a:schemeClr val="tx1"/>
          </a:solidFill>
          <a:effectLst>
            <a:outerShdw blurRad="38100" dist="38100" dir="2700000" algn="tl">
              <a:srgbClr val="000000"/>
            </a:outerShdw>
          </a:effectLst>
          <a:latin typeface="+mn-lt"/>
          <a:ea typeface="MS PGothic" pitchFamily="34" charset="-128"/>
        </a:defRPr>
      </a:lvl4pPr>
      <a:lvl5pPr marL="1889125" indent="-288925" algn="l" defTabSz="933450" rtl="0" eaLnBrk="0" fontAlgn="base" hangingPunct="0">
        <a:spcBef>
          <a:spcPct val="20000"/>
        </a:spcBef>
        <a:spcAft>
          <a:spcPct val="0"/>
        </a:spcAft>
        <a:buClr>
          <a:schemeClr val="tx2"/>
        </a:buClr>
        <a:buSzPct val="100000"/>
        <a:buChar char="–"/>
        <a:defRPr sz="2200" b="1">
          <a:solidFill>
            <a:schemeClr val="tx1"/>
          </a:solidFill>
          <a:effectLst>
            <a:outerShdw blurRad="38100" dist="38100" dir="2700000" algn="tl">
              <a:srgbClr val="000000"/>
            </a:outerShdw>
          </a:effectLst>
          <a:latin typeface="+mn-lt"/>
          <a:ea typeface="MS PGothic" pitchFamily="34" charset="-128"/>
        </a:defRPr>
      </a:lvl5pPr>
      <a:lvl6pPr marL="2346325" indent="-288925" algn="l" defTabSz="933450" rtl="0" eaLnBrk="0" fontAlgn="base" hangingPunct="0">
        <a:spcBef>
          <a:spcPct val="20000"/>
        </a:spcBef>
        <a:spcAft>
          <a:spcPct val="0"/>
        </a:spcAft>
        <a:buClr>
          <a:schemeClr val="tx2"/>
        </a:buClr>
        <a:buSzPct val="100000"/>
        <a:buChar char="–"/>
        <a:defRPr sz="2200" b="1">
          <a:solidFill>
            <a:schemeClr val="tx1"/>
          </a:solidFill>
          <a:effectLst>
            <a:outerShdw blurRad="38100" dist="38100" dir="2700000" algn="tl">
              <a:srgbClr val="000000"/>
            </a:outerShdw>
          </a:effectLst>
          <a:latin typeface="+mn-lt"/>
          <a:ea typeface="ＭＳ Ｐゴシック" charset="-128"/>
        </a:defRPr>
      </a:lvl6pPr>
      <a:lvl7pPr marL="2803525" indent="-288925" algn="l" defTabSz="933450" rtl="0" eaLnBrk="0" fontAlgn="base" hangingPunct="0">
        <a:spcBef>
          <a:spcPct val="20000"/>
        </a:spcBef>
        <a:spcAft>
          <a:spcPct val="0"/>
        </a:spcAft>
        <a:buClr>
          <a:schemeClr val="tx2"/>
        </a:buClr>
        <a:buSzPct val="100000"/>
        <a:buChar char="–"/>
        <a:defRPr sz="2200" b="1">
          <a:solidFill>
            <a:schemeClr val="tx1"/>
          </a:solidFill>
          <a:effectLst>
            <a:outerShdw blurRad="38100" dist="38100" dir="2700000" algn="tl">
              <a:srgbClr val="000000"/>
            </a:outerShdw>
          </a:effectLst>
          <a:latin typeface="+mn-lt"/>
          <a:ea typeface="ＭＳ Ｐゴシック" charset="-128"/>
        </a:defRPr>
      </a:lvl7pPr>
      <a:lvl8pPr marL="3260725" indent="-288925" algn="l" defTabSz="933450" rtl="0" eaLnBrk="0" fontAlgn="base" hangingPunct="0">
        <a:spcBef>
          <a:spcPct val="20000"/>
        </a:spcBef>
        <a:spcAft>
          <a:spcPct val="0"/>
        </a:spcAft>
        <a:buClr>
          <a:schemeClr val="tx2"/>
        </a:buClr>
        <a:buSzPct val="100000"/>
        <a:buChar char="–"/>
        <a:defRPr sz="2200" b="1">
          <a:solidFill>
            <a:schemeClr val="tx1"/>
          </a:solidFill>
          <a:effectLst>
            <a:outerShdw blurRad="38100" dist="38100" dir="2700000" algn="tl">
              <a:srgbClr val="000000"/>
            </a:outerShdw>
          </a:effectLst>
          <a:latin typeface="+mn-lt"/>
          <a:ea typeface="ＭＳ Ｐゴシック" charset="-128"/>
        </a:defRPr>
      </a:lvl8pPr>
      <a:lvl9pPr marL="3717925" indent="-288925" algn="l" defTabSz="933450" rtl="0" eaLnBrk="0" fontAlgn="base" hangingPunct="0">
        <a:spcBef>
          <a:spcPct val="20000"/>
        </a:spcBef>
        <a:spcAft>
          <a:spcPct val="0"/>
        </a:spcAft>
        <a:buClr>
          <a:schemeClr val="tx2"/>
        </a:buClr>
        <a:buSzPct val="100000"/>
        <a:buChar char="–"/>
        <a:defRPr sz="2200" b="1">
          <a:solidFill>
            <a:schemeClr val="tx1"/>
          </a:solidFill>
          <a:effectLst>
            <a:outerShdw blurRad="38100" dist="38100" dir="2700000" algn="tl">
              <a:srgbClr val="000000"/>
            </a:outerShdw>
          </a:effectLst>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0FCCDD-E284-45A5-B544-F3CE7F8EC9ED}" type="datetime1">
              <a:rPr lang="it-IT" smtClean="0">
                <a:solidFill>
                  <a:prstClr val="black">
                    <a:tint val="75000"/>
                  </a:prstClr>
                </a:solidFill>
                <a:cs typeface="Arial" pitchFamily="34" charset="0"/>
              </a:rPr>
              <a:pPr/>
              <a:t>07/04/2017</a:t>
            </a:fld>
            <a:endParaRPr lang="it-IT">
              <a:solidFill>
                <a:prstClr val="black">
                  <a:tint val="75000"/>
                </a:prstClr>
              </a:solidFill>
              <a:cs typeface="Arial" pitchFamily="34" charset="0"/>
            </a:endParaRPr>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solidFill>
                  <a:prstClr val="black">
                    <a:tint val="75000"/>
                  </a:prstClr>
                </a:solidFill>
                <a:cs typeface="Arial" pitchFamily="34" charset="0"/>
              </a:rPr>
              <a:t>I National Meeting ANIF, Rome, March 29th,2014</a:t>
            </a:r>
            <a:endParaRPr lang="it-IT">
              <a:solidFill>
                <a:prstClr val="black">
                  <a:tint val="75000"/>
                </a:prstClr>
              </a:solidFill>
              <a:cs typeface="Arial" pitchFamily="34" charset="0"/>
            </a:endParaRPr>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3E6E63-DA3F-465C-BCF7-587C167E1DF0}" type="slidenum">
              <a:rPr lang="it-IT" smtClean="0">
                <a:solidFill>
                  <a:prstClr val="black">
                    <a:tint val="75000"/>
                  </a:prstClr>
                </a:solidFill>
                <a:cs typeface="Arial" pitchFamily="34" charset="0"/>
              </a:rPr>
              <a:pPr/>
              <a:t>‹N›</a:t>
            </a:fld>
            <a:endParaRPr lang="it-IT">
              <a:solidFill>
                <a:prstClr val="black">
                  <a:tint val="75000"/>
                </a:prstClr>
              </a:solidFill>
              <a:cs typeface="Arial" pitchFamily="34" charset="0"/>
            </a:endParaRPr>
          </a:p>
        </p:txBody>
      </p:sp>
    </p:spTree>
    <p:extLst>
      <p:ext uri="{BB962C8B-B14F-4D97-AF65-F5344CB8AC3E}">
        <p14:creationId xmlns:p14="http://schemas.microsoft.com/office/powerpoint/2010/main" val="367498764"/>
      </p:ext>
    </p:extLst>
  </p:cSld>
  <p:clrMap bg1="lt1" tx1="dk1" bg2="lt2" tx2="dk2" accent1="accent1" accent2="accent2" accent3="accent3" accent4="accent4" accent5="accent5" accent6="accent6" hlink="hlink" folHlink="folHlink"/>
  <p:sldLayoutIdLst>
    <p:sldLayoutId id="2147484170" r:id="rId1"/>
    <p:sldLayoutId id="2147484171" r:id="rId2"/>
    <p:sldLayoutId id="2147484172" r:id="rId3"/>
    <p:sldLayoutId id="2147484173" r:id="rId4"/>
    <p:sldLayoutId id="2147484174" r:id="rId5"/>
    <p:sldLayoutId id="2147484175" r:id="rId6"/>
    <p:sldLayoutId id="2147484176" r:id="rId7"/>
    <p:sldLayoutId id="2147484177" r:id="rId8"/>
    <p:sldLayoutId id="2147484178" r:id="rId9"/>
    <p:sldLayoutId id="2147484179" r:id="rId10"/>
    <p:sldLayoutId id="2147484180" r:id="rId11"/>
    <p:sldLayoutId id="2147484181" r:id="rId12"/>
    <p:sldLayoutId id="2147484182" r:id="rId13"/>
    <p:sldLayoutId id="2147484183" r:id="rId14"/>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shadeToTitle="1">
        <a:gradFill rotWithShape="0">
          <a:gsLst>
            <a:gs pos="0">
              <a:srgbClr val="CCFFFF"/>
            </a:gs>
            <a:gs pos="100000">
              <a:srgbClr val="95BABA"/>
            </a:gs>
          </a:gsLst>
          <a:path path="shape">
            <a:fillToRect l="50000" t="50000" r="50000" b="50000"/>
          </a:path>
        </a:gra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it-IT" altLang="it-IT" smtClean="0"/>
              <a:t>Fare clic per modificare lo stile del titolo</a:t>
            </a:r>
          </a:p>
        </p:txBody>
      </p:sp>
      <p:sp>
        <p:nvSpPr>
          <p:cNvPr id="1638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altLang="it-IT" smtClean="0"/>
              <a:t>Fare clic per modificare gli stili del testo dello schema</a:t>
            </a:r>
          </a:p>
          <a:p>
            <a:pPr lvl="1"/>
            <a:r>
              <a:rPr lang="it-IT" altLang="it-IT" smtClean="0"/>
              <a:t>Secondo livello</a:t>
            </a:r>
          </a:p>
          <a:p>
            <a:pPr lvl="2"/>
            <a:r>
              <a:rPr lang="it-IT" altLang="it-IT" smtClean="0"/>
              <a:t>Terzo livello</a:t>
            </a:r>
          </a:p>
          <a:p>
            <a:pPr lvl="3"/>
            <a:r>
              <a:rPr lang="it-IT" altLang="it-IT" smtClean="0"/>
              <a:t>Quarto livello</a:t>
            </a:r>
          </a:p>
          <a:p>
            <a:pPr lvl="4"/>
            <a:r>
              <a:rPr lang="it-IT" alt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latin typeface="Arial" charset="0"/>
                <a:cs typeface="Arial" charset="0"/>
              </a:defRPr>
            </a:lvl1pPr>
          </a:lstStyle>
          <a:p>
            <a:pPr fontAlgn="base">
              <a:spcBef>
                <a:spcPct val="0"/>
              </a:spcBef>
              <a:spcAft>
                <a:spcPct val="0"/>
              </a:spcAft>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Arial" charset="0"/>
                <a:cs typeface="Arial" charset="0"/>
              </a:defRPr>
            </a:lvl1pPr>
          </a:lstStyle>
          <a:p>
            <a:pPr fontAlgn="base">
              <a:spcBef>
                <a:spcPct val="0"/>
              </a:spcBef>
              <a:spcAft>
                <a:spcPct val="0"/>
              </a:spcAft>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rgbClr val="000000"/>
                </a:solidFill>
                <a:latin typeface="Arial" charset="0"/>
                <a:cs typeface="Arial" charset="0"/>
              </a:defRPr>
            </a:lvl1pPr>
          </a:lstStyle>
          <a:p>
            <a:pPr fontAlgn="base">
              <a:spcBef>
                <a:spcPct val="0"/>
              </a:spcBef>
              <a:spcAft>
                <a:spcPct val="0"/>
              </a:spcAft>
              <a:defRPr/>
            </a:pPr>
            <a:fld id="{83CB373B-7A5D-4614-938F-D6F97B354E3A}" type="slidenum">
              <a:rPr lang="it-IT"/>
              <a:pPr fontAlgn="base">
                <a:spcBef>
                  <a:spcPct val="0"/>
                </a:spcBef>
                <a:spcAft>
                  <a:spcPct val="0"/>
                </a:spcAft>
                <a:defRPr/>
              </a:pPr>
              <a:t>‹N›</a:t>
            </a:fld>
            <a:endParaRPr lang="it-IT"/>
          </a:p>
        </p:txBody>
      </p:sp>
    </p:spTree>
    <p:extLst>
      <p:ext uri="{BB962C8B-B14F-4D97-AF65-F5344CB8AC3E}">
        <p14:creationId xmlns:p14="http://schemas.microsoft.com/office/powerpoint/2010/main" val="2390458456"/>
      </p:ext>
    </p:extLst>
  </p:cSld>
  <p:clrMap bg1="lt1" tx1="dk1" bg2="lt2" tx2="dk2" accent1="accent1" accent2="accent2" accent3="accent3" accent4="accent4" accent5="accent5" accent6="accent6" hlink="hlink" folHlink="folHlink"/>
  <p:sldLayoutIdLst>
    <p:sldLayoutId id="2147484185" r:id="rId1"/>
    <p:sldLayoutId id="2147484186" r:id="rId2"/>
    <p:sldLayoutId id="2147484187" r:id="rId3"/>
    <p:sldLayoutId id="2147484188" r:id="rId4"/>
    <p:sldLayoutId id="2147484189" r:id="rId5"/>
    <p:sldLayoutId id="2147484190" r:id="rId6"/>
    <p:sldLayoutId id="2147484191" r:id="rId7"/>
    <p:sldLayoutId id="2147484192" r:id="rId8"/>
    <p:sldLayoutId id="2147484193" r:id="rId9"/>
    <p:sldLayoutId id="2147484194" r:id="rId10"/>
    <p:sldLayoutId id="2147484195" r:id="rId11"/>
    <p:sldLayoutId id="2147484196" r:id="rId12"/>
    <p:sldLayoutId id="2147484197"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9" name="Rectangle 18"/>
          <p:cNvSpPr/>
          <p:nvPr/>
        </p:nvSpPr>
        <p:spPr bwMode="auto">
          <a:xfrm>
            <a:off x="0" y="6627813"/>
            <a:ext cx="9144000" cy="230187"/>
          </a:xfrm>
          <a:prstGeom prst="rect">
            <a:avLst/>
          </a:prstGeom>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5400000" scaled="1"/>
            <a:tileRect/>
          </a:gradFill>
          <a:ln w="9525" cap="flat" cmpd="sng" algn="ctr">
            <a:noFill/>
            <a:prstDash val="solid"/>
            <a:round/>
            <a:headEnd type="none" w="med" len="med"/>
            <a:tailEnd type="none" w="med" len="med"/>
          </a:ln>
          <a:effectLst/>
        </p:spPr>
        <p:txBody>
          <a:bodyPr rot="10800000" wrap="none" anchor="ctr"/>
          <a:lstStyle/>
          <a:p>
            <a:pPr algn="ctr" eaLnBrk="0" fontAlgn="base" hangingPunct="0">
              <a:spcBef>
                <a:spcPct val="0"/>
              </a:spcBef>
              <a:spcAft>
                <a:spcPct val="0"/>
              </a:spcAft>
              <a:defRPr/>
            </a:pPr>
            <a:endParaRPr lang="en-US" sz="1400">
              <a:solidFill>
                <a:prstClr val="white"/>
              </a:solidFill>
              <a:latin typeface="Arial" charset="0"/>
            </a:endParaRPr>
          </a:p>
        </p:txBody>
      </p:sp>
      <p:sp>
        <p:nvSpPr>
          <p:cNvPr id="11267" name="Rectangle 37"/>
          <p:cNvSpPr>
            <a:spLocks noGrp="1" noChangeArrowheads="1"/>
          </p:cNvSpPr>
          <p:nvPr>
            <p:ph type="body" idx="1"/>
          </p:nvPr>
        </p:nvSpPr>
        <p:spPr bwMode="auto">
          <a:xfrm>
            <a:off x="246063" y="1041400"/>
            <a:ext cx="8666162" cy="558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it-IT" smtClean="0"/>
              <a:t>Click to edit Master text styles</a:t>
            </a:r>
          </a:p>
          <a:p>
            <a:pPr lvl="1"/>
            <a:r>
              <a:rPr lang="en-US" altLang="it-IT" smtClean="0"/>
              <a:t>Second level</a:t>
            </a:r>
          </a:p>
          <a:p>
            <a:pPr lvl="2"/>
            <a:r>
              <a:rPr lang="en-US" altLang="it-IT" smtClean="0"/>
              <a:t>Third level</a:t>
            </a:r>
          </a:p>
          <a:p>
            <a:pPr lvl="3"/>
            <a:r>
              <a:rPr lang="en-US" altLang="it-IT" smtClean="0"/>
              <a:t>Fourth level</a:t>
            </a:r>
          </a:p>
          <a:p>
            <a:pPr lvl="4"/>
            <a:r>
              <a:rPr lang="en-US" altLang="it-IT" smtClean="0"/>
              <a:t>Fifth level</a:t>
            </a:r>
          </a:p>
        </p:txBody>
      </p:sp>
      <p:sp>
        <p:nvSpPr>
          <p:cNvPr id="1087" name="Rectangle 63"/>
          <p:cNvSpPr>
            <a:spLocks noGrp="1" noChangeArrowheads="1"/>
          </p:cNvSpPr>
          <p:nvPr>
            <p:ph type="sldNum" sz="quarter" idx="4"/>
          </p:nvPr>
        </p:nvSpPr>
        <p:spPr bwMode="auto">
          <a:xfrm>
            <a:off x="8828088" y="6611938"/>
            <a:ext cx="312737" cy="246062"/>
          </a:xfrm>
          <a:prstGeom prst="rect">
            <a:avLst/>
          </a:prstGeom>
          <a:noFill/>
          <a:ln w="9525">
            <a:noFill/>
            <a:miter lim="800000"/>
            <a:headEnd/>
            <a:tailEnd/>
          </a:ln>
          <a:effectLst/>
        </p:spPr>
        <p:txBody>
          <a:bodyPr vert="horz" wrap="none" lIns="91440" tIns="45720" rIns="91440" bIns="45720" numCol="1" anchor="b" anchorCtr="0" compatLnSpc="1">
            <a:prstTxWarp prst="textNoShape">
              <a:avLst/>
            </a:prstTxWarp>
            <a:spAutoFit/>
          </a:bodyPr>
          <a:lstStyle>
            <a:lvl1pPr algn="r" eaLnBrk="1" hangingPunct="1">
              <a:defRPr sz="1000">
                <a:solidFill>
                  <a:prstClr val="white"/>
                </a:solidFill>
                <a:latin typeface="+mn-lt"/>
                <a:cs typeface="Arial" charset="0"/>
              </a:defRPr>
            </a:lvl1pPr>
          </a:lstStyle>
          <a:p>
            <a:pPr fontAlgn="base">
              <a:spcBef>
                <a:spcPct val="0"/>
              </a:spcBef>
              <a:spcAft>
                <a:spcPct val="0"/>
              </a:spcAft>
              <a:defRPr/>
            </a:pPr>
            <a:fld id="{B2F25803-49E4-42CC-A585-306067A84B7F}" type="slidenum">
              <a:rPr lang="en-US"/>
              <a:pPr fontAlgn="base">
                <a:spcBef>
                  <a:spcPct val="0"/>
                </a:spcBef>
                <a:spcAft>
                  <a:spcPct val="0"/>
                </a:spcAft>
                <a:defRPr/>
              </a:pPr>
              <a:t>‹N›</a:t>
            </a:fld>
            <a:endParaRPr lang="en-US" dirty="0"/>
          </a:p>
        </p:txBody>
      </p:sp>
      <p:sp>
        <p:nvSpPr>
          <p:cNvPr id="11269" name="Title Placeholder 17"/>
          <p:cNvSpPr>
            <a:spLocks noGrp="1"/>
          </p:cNvSpPr>
          <p:nvPr>
            <p:ph type="title"/>
          </p:nvPr>
        </p:nvSpPr>
        <p:spPr bwMode="auto">
          <a:xfrm>
            <a:off x="128588" y="144463"/>
            <a:ext cx="7888287"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it-IT" smtClean="0"/>
              <a:t>Click to edit Master title style</a:t>
            </a:r>
          </a:p>
        </p:txBody>
      </p:sp>
      <p:sp>
        <p:nvSpPr>
          <p:cNvPr id="14" name="Rectangle 13"/>
          <p:cNvSpPr/>
          <p:nvPr/>
        </p:nvSpPr>
        <p:spPr bwMode="auto">
          <a:xfrm>
            <a:off x="0" y="825500"/>
            <a:ext cx="9144000" cy="104775"/>
          </a:xfrm>
          <a:prstGeom prst="rect">
            <a:avLst/>
          </a:prstGeom>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16200000" scaled="1"/>
            <a:tileRect/>
          </a:gradFill>
          <a:ln w="9525" cap="flat" cmpd="sng" algn="ctr">
            <a:noFill/>
            <a:prstDash val="solid"/>
            <a:round/>
            <a:headEnd type="none" w="med" len="med"/>
            <a:tailEnd type="none" w="med" len="med"/>
          </a:ln>
          <a:effectLst>
            <a:outerShdw blurRad="50800" dist="38100" dir="5400000" algn="t" rotWithShape="0">
              <a:prstClr val="black">
                <a:alpha val="40000"/>
              </a:prstClr>
            </a:outerShdw>
          </a:effectLst>
        </p:spPr>
        <p:txBody>
          <a:bodyPr rot="10800000" wrap="none" anchor="ctr"/>
          <a:lstStyle/>
          <a:p>
            <a:pPr algn="ctr" eaLnBrk="0" fontAlgn="base" hangingPunct="0">
              <a:spcBef>
                <a:spcPct val="0"/>
              </a:spcBef>
              <a:spcAft>
                <a:spcPct val="0"/>
              </a:spcAft>
              <a:defRPr/>
            </a:pPr>
            <a:endParaRPr lang="en-US" sz="1400">
              <a:solidFill>
                <a:prstClr val="white"/>
              </a:solidFill>
              <a:latin typeface="Arial" charset="0"/>
            </a:endParaRPr>
          </a:p>
        </p:txBody>
      </p:sp>
    </p:spTree>
    <p:extLst>
      <p:ext uri="{BB962C8B-B14F-4D97-AF65-F5344CB8AC3E}">
        <p14:creationId xmlns:p14="http://schemas.microsoft.com/office/powerpoint/2010/main" val="2041783913"/>
      </p:ext>
    </p:extLst>
  </p:cSld>
  <p:clrMap bg1="lt1" tx1="dk1" bg2="lt2" tx2="dk2" accent1="accent1" accent2="accent2" accent3="accent3" accent4="accent4" accent5="accent5" accent6="accent6" hlink="hlink" folHlink="folHlink"/>
  <p:sldLayoutIdLst>
    <p:sldLayoutId id="2147484213" r:id="rId1"/>
    <p:sldLayoutId id="2147484214" r:id="rId2"/>
    <p:sldLayoutId id="2147484215" r:id="rId3"/>
    <p:sldLayoutId id="2147484216" r:id="rId4"/>
    <p:sldLayoutId id="2147484217" r:id="rId5"/>
  </p:sldLayoutIdLst>
  <p:transition spd="med">
    <p:fade/>
  </p:transition>
  <p:timing>
    <p:tnLst>
      <p:par>
        <p:cTn id="1" dur="indefinite" restart="never" nodeType="tmRoot"/>
      </p:par>
    </p:tnLst>
  </p:timing>
  <p:hf hdr="0" ftr="0" dt="0"/>
  <p:txStyles>
    <p:titleStyle>
      <a:lvl1pPr algn="l" rtl="0" eaLnBrk="0" fontAlgn="base" hangingPunct="0">
        <a:lnSpc>
          <a:spcPct val="75000"/>
        </a:lnSpc>
        <a:spcBef>
          <a:spcPct val="0"/>
        </a:spcBef>
        <a:spcAft>
          <a:spcPct val="0"/>
        </a:spcAft>
        <a:defRPr lang="en-US" sz="2800" b="1">
          <a:solidFill>
            <a:schemeClr val="tx1"/>
          </a:solidFill>
          <a:latin typeface="+mj-lt"/>
          <a:ea typeface="+mj-ea"/>
          <a:cs typeface="+mj-cs"/>
        </a:defRPr>
      </a:lvl1pPr>
      <a:lvl2pPr algn="l" rtl="0" eaLnBrk="0" fontAlgn="base" hangingPunct="0">
        <a:lnSpc>
          <a:spcPct val="75000"/>
        </a:lnSpc>
        <a:spcBef>
          <a:spcPct val="0"/>
        </a:spcBef>
        <a:spcAft>
          <a:spcPct val="0"/>
        </a:spcAft>
        <a:defRPr sz="2800" b="1">
          <a:solidFill>
            <a:schemeClr val="tx1"/>
          </a:solidFill>
          <a:latin typeface="Arial Narrow" pitchFamily="34" charset="0"/>
        </a:defRPr>
      </a:lvl2pPr>
      <a:lvl3pPr algn="l" rtl="0" eaLnBrk="0" fontAlgn="base" hangingPunct="0">
        <a:lnSpc>
          <a:spcPct val="75000"/>
        </a:lnSpc>
        <a:spcBef>
          <a:spcPct val="0"/>
        </a:spcBef>
        <a:spcAft>
          <a:spcPct val="0"/>
        </a:spcAft>
        <a:defRPr sz="2800" b="1">
          <a:solidFill>
            <a:schemeClr val="tx1"/>
          </a:solidFill>
          <a:latin typeface="Arial Narrow" pitchFamily="34" charset="0"/>
        </a:defRPr>
      </a:lvl3pPr>
      <a:lvl4pPr algn="l" rtl="0" eaLnBrk="0" fontAlgn="base" hangingPunct="0">
        <a:lnSpc>
          <a:spcPct val="75000"/>
        </a:lnSpc>
        <a:spcBef>
          <a:spcPct val="0"/>
        </a:spcBef>
        <a:spcAft>
          <a:spcPct val="0"/>
        </a:spcAft>
        <a:defRPr sz="2800" b="1">
          <a:solidFill>
            <a:schemeClr val="tx1"/>
          </a:solidFill>
          <a:latin typeface="Arial Narrow" pitchFamily="34" charset="0"/>
        </a:defRPr>
      </a:lvl4pPr>
      <a:lvl5pPr algn="l" rtl="0" eaLnBrk="0" fontAlgn="base" hangingPunct="0">
        <a:lnSpc>
          <a:spcPct val="75000"/>
        </a:lnSpc>
        <a:spcBef>
          <a:spcPct val="0"/>
        </a:spcBef>
        <a:spcAft>
          <a:spcPct val="0"/>
        </a:spcAft>
        <a:defRPr sz="2800" b="1">
          <a:solidFill>
            <a:schemeClr val="tx1"/>
          </a:solidFill>
          <a:latin typeface="Arial Narrow" pitchFamily="34" charset="0"/>
        </a:defRPr>
      </a:lvl5pPr>
      <a:lvl6pPr marL="457200" algn="l" rtl="0" eaLnBrk="0" fontAlgn="base" hangingPunct="0">
        <a:lnSpc>
          <a:spcPct val="75000"/>
        </a:lnSpc>
        <a:spcBef>
          <a:spcPct val="0"/>
        </a:spcBef>
        <a:spcAft>
          <a:spcPct val="0"/>
        </a:spcAft>
        <a:defRPr sz="3100" b="1">
          <a:solidFill>
            <a:schemeClr val="bg1"/>
          </a:solidFill>
          <a:latin typeface="Arial Narrow" pitchFamily="34" charset="0"/>
        </a:defRPr>
      </a:lvl6pPr>
      <a:lvl7pPr marL="914400" algn="l" rtl="0" eaLnBrk="0" fontAlgn="base" hangingPunct="0">
        <a:lnSpc>
          <a:spcPct val="75000"/>
        </a:lnSpc>
        <a:spcBef>
          <a:spcPct val="0"/>
        </a:spcBef>
        <a:spcAft>
          <a:spcPct val="0"/>
        </a:spcAft>
        <a:defRPr sz="3100" b="1">
          <a:solidFill>
            <a:schemeClr val="bg1"/>
          </a:solidFill>
          <a:latin typeface="Arial Narrow" pitchFamily="34" charset="0"/>
        </a:defRPr>
      </a:lvl7pPr>
      <a:lvl8pPr marL="1371600" algn="l" rtl="0" eaLnBrk="0" fontAlgn="base" hangingPunct="0">
        <a:lnSpc>
          <a:spcPct val="75000"/>
        </a:lnSpc>
        <a:spcBef>
          <a:spcPct val="0"/>
        </a:spcBef>
        <a:spcAft>
          <a:spcPct val="0"/>
        </a:spcAft>
        <a:defRPr sz="3100" b="1">
          <a:solidFill>
            <a:schemeClr val="bg1"/>
          </a:solidFill>
          <a:latin typeface="Arial Narrow" pitchFamily="34" charset="0"/>
        </a:defRPr>
      </a:lvl8pPr>
      <a:lvl9pPr marL="1828800" algn="l" rtl="0" eaLnBrk="0" fontAlgn="base" hangingPunct="0">
        <a:lnSpc>
          <a:spcPct val="75000"/>
        </a:lnSpc>
        <a:spcBef>
          <a:spcPct val="0"/>
        </a:spcBef>
        <a:spcAft>
          <a:spcPct val="0"/>
        </a:spcAft>
        <a:defRPr sz="3100" b="1">
          <a:solidFill>
            <a:schemeClr val="bg1"/>
          </a:solidFill>
          <a:latin typeface="Arial Narrow" pitchFamily="34" charset="0"/>
        </a:defRPr>
      </a:lvl9pPr>
    </p:titleStyle>
    <p:bodyStyle>
      <a:lvl1pPr marL="287338" indent="-287338" algn="l" rtl="0" eaLnBrk="0" fontAlgn="base" hangingPunct="0">
        <a:lnSpc>
          <a:spcPct val="85000"/>
        </a:lnSpc>
        <a:spcBef>
          <a:spcPct val="20000"/>
        </a:spcBef>
        <a:spcAft>
          <a:spcPct val="0"/>
        </a:spcAft>
        <a:buClr>
          <a:schemeClr val="tx2"/>
        </a:buClr>
        <a:buSzPct val="85000"/>
        <a:buFont typeface="Arial Narrow" pitchFamily="34" charset="0"/>
        <a:buChar char="●"/>
        <a:defRPr sz="2400">
          <a:solidFill>
            <a:schemeClr val="tx1"/>
          </a:solidFill>
          <a:latin typeface="+mn-lt"/>
          <a:ea typeface="+mn-ea"/>
          <a:cs typeface="+mn-cs"/>
        </a:defRPr>
      </a:lvl1pPr>
      <a:lvl2pPr marL="569913" indent="-288925" algn="l" rtl="0" eaLnBrk="0" fontAlgn="base" hangingPunct="0">
        <a:lnSpc>
          <a:spcPct val="85000"/>
        </a:lnSpc>
        <a:spcBef>
          <a:spcPct val="20000"/>
        </a:spcBef>
        <a:spcAft>
          <a:spcPct val="0"/>
        </a:spcAft>
        <a:buClr>
          <a:srgbClr val="BFBFBF"/>
        </a:buClr>
        <a:buSzPct val="85000"/>
        <a:buFont typeface="Arial Narrow" pitchFamily="34" charset="0"/>
        <a:buChar char="●"/>
        <a:defRPr sz="2400">
          <a:solidFill>
            <a:schemeClr val="tx1"/>
          </a:solidFill>
          <a:latin typeface="+mn-lt"/>
        </a:defRPr>
      </a:lvl2pPr>
      <a:lvl3pPr marL="855663" indent="-280988" algn="l" rtl="0" eaLnBrk="0" fontAlgn="base" hangingPunct="0">
        <a:lnSpc>
          <a:spcPct val="85000"/>
        </a:lnSpc>
        <a:spcBef>
          <a:spcPct val="20000"/>
        </a:spcBef>
        <a:spcAft>
          <a:spcPct val="0"/>
        </a:spcAft>
        <a:buClr>
          <a:schemeClr val="tx2"/>
        </a:buClr>
        <a:buSzPct val="85000"/>
        <a:buFont typeface="Arial Narrow" pitchFamily="34" charset="0"/>
        <a:buChar char="●"/>
        <a:defRPr sz="2000">
          <a:solidFill>
            <a:schemeClr val="tx1"/>
          </a:solidFill>
          <a:latin typeface="+mn-lt"/>
        </a:defRPr>
      </a:lvl3pPr>
      <a:lvl4pPr marL="1082675" indent="-227013" algn="l" rtl="0" eaLnBrk="0" fontAlgn="base" hangingPunct="0">
        <a:lnSpc>
          <a:spcPct val="85000"/>
        </a:lnSpc>
        <a:spcBef>
          <a:spcPct val="20000"/>
        </a:spcBef>
        <a:spcAft>
          <a:spcPct val="0"/>
        </a:spcAft>
        <a:buClr>
          <a:srgbClr val="BFBFBF"/>
        </a:buClr>
        <a:buSzPct val="85000"/>
        <a:buFont typeface="Arial Narrow" pitchFamily="34" charset="0"/>
        <a:buChar char="●"/>
        <a:defRPr sz="2000">
          <a:solidFill>
            <a:schemeClr val="tx1"/>
          </a:solidFill>
          <a:latin typeface="+mn-lt"/>
        </a:defRPr>
      </a:lvl4pPr>
      <a:lvl5pPr marL="1376363" indent="-236538" algn="l" rtl="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mn-lt"/>
        </a:defRPr>
      </a:lvl5pPr>
      <a:lvl6pPr marL="2286000" algn="l" rtl="0" eaLnBrk="0" fontAlgn="base" hangingPunct="0">
        <a:lnSpc>
          <a:spcPct val="85000"/>
        </a:lnSpc>
        <a:spcBef>
          <a:spcPct val="20000"/>
        </a:spcBef>
        <a:spcAft>
          <a:spcPct val="0"/>
        </a:spcAft>
        <a:buClr>
          <a:srgbClr val="283C69"/>
        </a:buClr>
        <a:buSzPct val="125000"/>
        <a:buFont typeface="Wingdings" pitchFamily="2" charset="2"/>
        <a:buChar char="§"/>
        <a:defRPr sz="2000">
          <a:solidFill>
            <a:schemeClr val="tx1"/>
          </a:solidFill>
          <a:latin typeface="+mn-lt"/>
        </a:defRPr>
      </a:lvl6pPr>
      <a:lvl7pPr marL="2743200" algn="l" rtl="0" eaLnBrk="0" fontAlgn="base" hangingPunct="0">
        <a:lnSpc>
          <a:spcPct val="85000"/>
        </a:lnSpc>
        <a:spcBef>
          <a:spcPct val="20000"/>
        </a:spcBef>
        <a:spcAft>
          <a:spcPct val="0"/>
        </a:spcAft>
        <a:buClr>
          <a:srgbClr val="283C69"/>
        </a:buClr>
        <a:buSzPct val="125000"/>
        <a:buFont typeface="Wingdings" pitchFamily="2" charset="2"/>
        <a:buChar char="§"/>
        <a:defRPr sz="2000">
          <a:solidFill>
            <a:schemeClr val="tx1"/>
          </a:solidFill>
          <a:latin typeface="+mn-lt"/>
        </a:defRPr>
      </a:lvl7pPr>
      <a:lvl8pPr marL="3200400" algn="l" rtl="0" eaLnBrk="0" fontAlgn="base" hangingPunct="0">
        <a:lnSpc>
          <a:spcPct val="85000"/>
        </a:lnSpc>
        <a:spcBef>
          <a:spcPct val="20000"/>
        </a:spcBef>
        <a:spcAft>
          <a:spcPct val="0"/>
        </a:spcAft>
        <a:buClr>
          <a:srgbClr val="283C69"/>
        </a:buClr>
        <a:buSzPct val="125000"/>
        <a:buFont typeface="Wingdings" pitchFamily="2" charset="2"/>
        <a:buChar char="§"/>
        <a:defRPr sz="2000">
          <a:solidFill>
            <a:schemeClr val="tx1"/>
          </a:solidFill>
          <a:latin typeface="+mn-lt"/>
        </a:defRPr>
      </a:lvl8pPr>
      <a:lvl9pPr marL="3657600" algn="l" rtl="0" eaLnBrk="0" fontAlgn="base" hangingPunct="0">
        <a:lnSpc>
          <a:spcPct val="85000"/>
        </a:lnSpc>
        <a:spcBef>
          <a:spcPct val="20000"/>
        </a:spcBef>
        <a:spcAft>
          <a:spcPct val="0"/>
        </a:spcAft>
        <a:buClr>
          <a:srgbClr val="283C69"/>
        </a:buClr>
        <a:buSzPct val="125000"/>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1026" name="Segnaposto titolo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it-IT" altLang="it-IT" smtClean="0"/>
              <a:t>Fare clic per modificare lo stile del titolo</a:t>
            </a:r>
          </a:p>
        </p:txBody>
      </p:sp>
      <p:sp>
        <p:nvSpPr>
          <p:cNvPr id="1027" name="Segnaposto testo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it-IT" altLang="it-IT" smtClean="0"/>
              <a:t>Fare clic per modificare stili del testo dello schema</a:t>
            </a:r>
          </a:p>
          <a:p>
            <a:pPr lvl="1"/>
            <a:r>
              <a:rPr lang="it-IT" altLang="it-IT" smtClean="0"/>
              <a:t>Secondo livello</a:t>
            </a:r>
          </a:p>
          <a:p>
            <a:pPr lvl="2"/>
            <a:r>
              <a:rPr lang="it-IT" altLang="it-IT" smtClean="0"/>
              <a:t>Terzo livello</a:t>
            </a:r>
          </a:p>
          <a:p>
            <a:pPr lvl="3"/>
            <a:r>
              <a:rPr lang="it-IT" altLang="it-IT" smtClean="0"/>
              <a:t>Quarto livello</a:t>
            </a:r>
          </a:p>
          <a:p>
            <a:pPr lvl="4"/>
            <a:r>
              <a:rPr lang="it-IT" altLang="it-IT" smtClean="0"/>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62FDB0A4-EA74-4F59-87EA-D5769C92C726}" type="datetimeFigureOut">
              <a:rPr lang="it-IT">
                <a:solidFill>
                  <a:prstClr val="black">
                    <a:tint val="75000"/>
                  </a:prstClr>
                </a:solidFill>
              </a:rPr>
              <a:pPr>
                <a:defRPr/>
              </a:pPr>
              <a:t>07/04/2017</a:t>
            </a:fld>
            <a:endParaRPr lang="it-IT">
              <a:solidFill>
                <a:prstClr val="black">
                  <a:tint val="75000"/>
                </a:prstClr>
              </a:solidFill>
            </a:endParaRPr>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it-IT">
              <a:solidFill>
                <a:prstClr val="black">
                  <a:tint val="75000"/>
                </a:prstClr>
              </a:solidFill>
            </a:endParaRPr>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9C8B7513-71C1-47FD-8965-B2C12B949484}" type="slidenum">
              <a:rPr lang="it-IT">
                <a:solidFill>
                  <a:prstClr val="black">
                    <a:tint val="75000"/>
                  </a:prstClr>
                </a:solidFill>
              </a:rPr>
              <a:pPr>
                <a:defRPr/>
              </a:pPr>
              <a:t>‹N›</a:t>
            </a:fld>
            <a:endParaRPr lang="it-IT">
              <a:solidFill>
                <a:prstClr val="black">
                  <a:tint val="75000"/>
                </a:prstClr>
              </a:solidFill>
            </a:endParaRPr>
          </a:p>
        </p:txBody>
      </p:sp>
    </p:spTree>
    <p:extLst>
      <p:ext uri="{BB962C8B-B14F-4D97-AF65-F5344CB8AC3E}">
        <p14:creationId xmlns:p14="http://schemas.microsoft.com/office/powerpoint/2010/main" val="4097514097"/>
      </p:ext>
    </p:extLst>
  </p:cSld>
  <p:clrMap bg1="lt1" tx1="dk1" bg2="lt2" tx2="dk2" accent1="accent1" accent2="accent2" accent3="accent3" accent4="accent4" accent5="accent5" accent6="accent6" hlink="hlink" folHlink="folHlink"/>
  <p:sldLayoutIdLst>
    <p:sldLayoutId id="2147484219" r:id="rId1"/>
    <p:sldLayoutId id="2147484220" r:id="rId2"/>
    <p:sldLayoutId id="2147484221" r:id="rId3"/>
    <p:sldLayoutId id="2147484222" r:id="rId4"/>
    <p:sldLayoutId id="2147484223" r:id="rId5"/>
    <p:sldLayoutId id="2147484224" r:id="rId6"/>
    <p:sldLayoutId id="2147484225" r:id="rId7"/>
    <p:sldLayoutId id="2147484226" r:id="rId8"/>
    <p:sldLayoutId id="2147484227" r:id="rId9"/>
    <p:sldLayoutId id="2147484228" r:id="rId10"/>
    <p:sldLayoutId id="214748422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D16E5A-4701-43D0-8414-7C64D25DF973}" type="datetimeFigureOut">
              <a:rPr lang="it-IT" smtClean="0">
                <a:solidFill>
                  <a:prstClr val="black">
                    <a:tint val="75000"/>
                  </a:prstClr>
                </a:solidFill>
              </a:rPr>
              <a:pPr/>
              <a:t>07/04/2017</a:t>
            </a:fld>
            <a:endParaRPr lang="it-IT">
              <a:solidFill>
                <a:prstClr val="black">
                  <a:tint val="75000"/>
                </a:prstClr>
              </a:solidFill>
            </a:endParaRPr>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solidFill>
                <a:prstClr val="black">
                  <a:tint val="75000"/>
                </a:prstClr>
              </a:solidFill>
            </a:endParaRPr>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B9FFD5-DDB6-41BE-AA2A-9AB1C8AF1866}"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961398628"/>
      </p:ext>
    </p:extLst>
  </p:cSld>
  <p:clrMap bg1="lt1" tx1="dk1" bg2="lt2" tx2="dk2" accent1="accent1" accent2="accent2" accent3="accent3" accent4="accent4" accent5="accent5" accent6="accent6" hlink="hlink" folHlink="folHlink"/>
  <p:sldLayoutIdLst>
    <p:sldLayoutId id="2147484245" r:id="rId1"/>
    <p:sldLayoutId id="2147484246" r:id="rId2"/>
    <p:sldLayoutId id="2147484247" r:id="rId3"/>
    <p:sldLayoutId id="2147484248" r:id="rId4"/>
    <p:sldLayoutId id="2147484249" r:id="rId5"/>
    <p:sldLayoutId id="2147484250" r:id="rId6"/>
    <p:sldLayoutId id="2147484251" r:id="rId7"/>
    <p:sldLayoutId id="2147484252" r:id="rId8"/>
    <p:sldLayoutId id="2147484253" r:id="rId9"/>
    <p:sldLayoutId id="2147484254" r:id="rId10"/>
    <p:sldLayoutId id="21474842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Arc 2"/>
          <p:cNvSpPr>
            <a:spLocks/>
          </p:cNvSpPr>
          <p:nvPr/>
        </p:nvSpPr>
        <p:spPr bwMode="auto">
          <a:xfrm>
            <a:off x="0" y="842963"/>
            <a:ext cx="2897188" cy="6015037"/>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gradFill rotWithShape="0">
            <a:gsLst>
              <a:gs pos="0">
                <a:schemeClr val="bg1"/>
              </a:gs>
              <a:gs pos="100000">
                <a:schemeClr val="accent2"/>
              </a:gs>
            </a:gsLst>
            <a:lin ang="5400000" scaled="1"/>
          </a:gradFill>
          <a:ln w="9525">
            <a:noFill/>
            <a:round/>
            <a:headEnd type="none" w="sm" len="sm"/>
            <a:tailEnd type="none" w="sm" len="sm"/>
          </a:ln>
          <a:effectLst/>
        </p:spPr>
        <p:txBody>
          <a:bodyPr/>
          <a:lstStyle/>
          <a:p>
            <a:pPr fontAlgn="base">
              <a:spcBef>
                <a:spcPct val="0"/>
              </a:spcBef>
              <a:spcAft>
                <a:spcPct val="0"/>
              </a:spcAft>
              <a:defRPr/>
            </a:pPr>
            <a:endParaRPr kumimoji="1" lang="en-CA" sz="2400">
              <a:solidFill>
                <a:srgbClr val="FFFFFF"/>
              </a:solidFill>
              <a:latin typeface="Times New Roman" pitchFamily="18" charset="0"/>
            </a:endParaRPr>
          </a:p>
        </p:txBody>
      </p:sp>
      <p:sp>
        <p:nvSpPr>
          <p:cNvPr id="3075" name="Rectangle 3"/>
          <p:cNvSpPr>
            <a:spLocks noGrp="1" noChangeArrowheads="1"/>
          </p:cNvSpPr>
          <p:nvPr>
            <p:ph type="title"/>
          </p:nvPr>
        </p:nvSpPr>
        <p:spPr bwMode="auto">
          <a:xfrm>
            <a:off x="2819400" y="609600"/>
            <a:ext cx="6096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en-US" altLang="it-IT" smtClean="0"/>
              <a:t>Click to edit Master title style</a:t>
            </a:r>
          </a:p>
        </p:txBody>
      </p:sp>
      <p:sp>
        <p:nvSpPr>
          <p:cNvPr id="3076" name="Rectangle 4"/>
          <p:cNvSpPr>
            <a:spLocks noGrp="1" noChangeArrowheads="1"/>
          </p:cNvSpPr>
          <p:nvPr>
            <p:ph type="body" idx="1"/>
          </p:nvPr>
        </p:nvSpPr>
        <p:spPr bwMode="auto">
          <a:xfrm>
            <a:off x="2819400" y="1981200"/>
            <a:ext cx="60960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en-US" altLang="it-IT" smtClean="0"/>
              <a:t>Click to edit Master text styles</a:t>
            </a:r>
          </a:p>
          <a:p>
            <a:pPr lvl="1"/>
            <a:r>
              <a:rPr lang="en-US" altLang="it-IT" smtClean="0"/>
              <a:t>Second Level</a:t>
            </a:r>
          </a:p>
          <a:p>
            <a:pPr lvl="2"/>
            <a:r>
              <a:rPr lang="en-US" altLang="it-IT" smtClean="0"/>
              <a:t>Third Level</a:t>
            </a:r>
          </a:p>
          <a:p>
            <a:pPr lvl="3"/>
            <a:r>
              <a:rPr lang="en-US" altLang="it-IT" smtClean="0"/>
              <a:t>Fourth Level</a:t>
            </a:r>
          </a:p>
          <a:p>
            <a:pPr lvl="4"/>
            <a:r>
              <a:rPr lang="en-US" altLang="it-IT" smtClean="0"/>
              <a:t>Fifth Level</a:t>
            </a:r>
          </a:p>
        </p:txBody>
      </p:sp>
      <p:sp>
        <p:nvSpPr>
          <p:cNvPr id="1029" name="Rectangle 5"/>
          <p:cNvSpPr>
            <a:spLocks noGrp="1" noChangeArrowheads="1"/>
          </p:cNvSpPr>
          <p:nvPr>
            <p:ph type="dt" sz="half" idx="2"/>
          </p:nvPr>
        </p:nvSpPr>
        <p:spPr bwMode="auto">
          <a:xfrm>
            <a:off x="304800" y="6248400"/>
            <a:ext cx="1905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defRPr kumimoji="0" sz="1400" b="0">
                <a:latin typeface="Arial" charset="0"/>
              </a:defRPr>
            </a:lvl1pPr>
          </a:lstStyle>
          <a:p>
            <a:pPr fontAlgn="base">
              <a:spcBef>
                <a:spcPct val="0"/>
              </a:spcBef>
              <a:spcAft>
                <a:spcPct val="0"/>
              </a:spcAft>
              <a:defRPr/>
            </a:pPr>
            <a:fld id="{D7B2FFF2-4FD6-4609-969F-B09A890CCB93}" type="datetime1">
              <a:rPr lang="en-US">
                <a:solidFill>
                  <a:srgbClr val="FFFFFF"/>
                </a:solidFill>
              </a:rPr>
              <a:pPr fontAlgn="base">
                <a:spcBef>
                  <a:spcPct val="0"/>
                </a:spcBef>
                <a:spcAft>
                  <a:spcPct val="0"/>
                </a:spcAft>
                <a:defRPr/>
              </a:pPr>
              <a:t>4/7/2017</a:t>
            </a:fld>
            <a:endParaRPr lang="en-US">
              <a:solidFill>
                <a:srgbClr val="FFFFFF"/>
              </a:solidFill>
            </a:endParaRPr>
          </a:p>
        </p:txBody>
      </p:sp>
      <p:sp>
        <p:nvSpPr>
          <p:cNvPr id="1030" name="Rectangle 6"/>
          <p:cNvSpPr>
            <a:spLocks noGrp="1" noChangeArrowheads="1"/>
          </p:cNvSpPr>
          <p:nvPr>
            <p:ph type="ftr" sz="quarter" idx="3"/>
          </p:nvPr>
        </p:nvSpPr>
        <p:spPr bwMode="auto">
          <a:xfrm>
            <a:off x="3581400" y="6248400"/>
            <a:ext cx="28956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ctr">
              <a:defRPr kumimoji="0" sz="1400" b="0">
                <a:latin typeface="Arial" charset="0"/>
              </a:defRPr>
            </a:lvl1pPr>
          </a:lstStyle>
          <a:p>
            <a:pPr fontAlgn="base">
              <a:spcBef>
                <a:spcPct val="0"/>
              </a:spcBef>
              <a:spcAft>
                <a:spcPct val="0"/>
              </a:spcAft>
              <a:defRPr/>
            </a:pPr>
            <a:endParaRPr lang="en-US">
              <a:solidFill>
                <a:srgbClr val="FFFFFF"/>
              </a:solidFill>
            </a:endParaRPr>
          </a:p>
        </p:txBody>
      </p:sp>
      <p:sp>
        <p:nvSpPr>
          <p:cNvPr id="1031" name="Rectangle 7"/>
          <p:cNvSpPr>
            <a:spLocks noGrp="1" noChangeArrowheads="1"/>
          </p:cNvSpPr>
          <p:nvPr>
            <p:ph type="sldNum" sz="quarter" idx="4"/>
          </p:nvPr>
        </p:nvSpPr>
        <p:spPr bwMode="auto">
          <a:xfrm>
            <a:off x="70104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a:defRPr kumimoji="0" sz="1400" b="0">
                <a:latin typeface="Arial" charset="0"/>
              </a:defRPr>
            </a:lvl1pPr>
          </a:lstStyle>
          <a:p>
            <a:pPr fontAlgn="base">
              <a:spcBef>
                <a:spcPct val="0"/>
              </a:spcBef>
              <a:spcAft>
                <a:spcPct val="0"/>
              </a:spcAft>
              <a:defRPr/>
            </a:pPr>
            <a:fld id="{F829F6EA-55EE-4701-B6FA-19309F7A6142}" type="slidenum">
              <a:rPr lang="en-US">
                <a:solidFill>
                  <a:srgbClr val="FFFFFF"/>
                </a:solidFill>
              </a:rPr>
              <a:pPr fontAlgn="base">
                <a:spcBef>
                  <a:spcPct val="0"/>
                </a:spcBef>
                <a:spcAft>
                  <a:spcPct val="0"/>
                </a:spcAft>
                <a:defRPr/>
              </a:pPr>
              <a:t>‹N›</a:t>
            </a:fld>
            <a:endParaRPr lang="en-US">
              <a:solidFill>
                <a:srgbClr val="FFFFFF"/>
              </a:solidFill>
            </a:endParaRPr>
          </a:p>
        </p:txBody>
      </p:sp>
    </p:spTree>
    <p:extLst>
      <p:ext uri="{BB962C8B-B14F-4D97-AF65-F5344CB8AC3E}">
        <p14:creationId xmlns:p14="http://schemas.microsoft.com/office/powerpoint/2010/main" val="3172058931"/>
      </p:ext>
    </p:extLst>
  </p:cSld>
  <p:clrMap bg1="dk2" tx1="lt1" bg2="dk1" tx2="lt2" accent1="accent1" accent2="accent2" accent3="accent3" accent4="accent4" accent5="accent5" accent6="accent6" hlink="hlink" folHlink="folHlink"/>
  <p:sldLayoutIdLst>
    <p:sldLayoutId id="2147484269" r:id="rId1"/>
    <p:sldLayoutId id="2147484270" r:id="rId2"/>
    <p:sldLayoutId id="2147484271" r:id="rId3"/>
    <p:sldLayoutId id="2147484272" r:id="rId4"/>
    <p:sldLayoutId id="2147484273" r:id="rId5"/>
    <p:sldLayoutId id="2147484274" r:id="rId6"/>
    <p:sldLayoutId id="2147484275" r:id="rId7"/>
    <p:sldLayoutId id="2147484276" r:id="rId8"/>
    <p:sldLayoutId id="2147484277" r:id="rId9"/>
    <p:sldLayoutId id="2147484278" r:id="rId10"/>
    <p:sldLayoutId id="2147484279" r:id="rId11"/>
  </p:sldLayoutIdLst>
  <p:hf hdr="0" ftr="0"/>
  <p:txStyles>
    <p:titleStyle>
      <a:lvl1pPr algn="l" rtl="0" eaLnBrk="0" fontAlgn="base" hangingPunct="0">
        <a:lnSpc>
          <a:spcPct val="70000"/>
        </a:lnSpc>
        <a:spcBef>
          <a:spcPct val="0"/>
        </a:spcBef>
        <a:spcAft>
          <a:spcPct val="0"/>
        </a:spcAft>
        <a:defRPr sz="4800" b="1">
          <a:solidFill>
            <a:schemeClr val="tx2"/>
          </a:solidFill>
          <a:latin typeface="+mj-lt"/>
          <a:ea typeface="+mj-ea"/>
          <a:cs typeface="+mj-cs"/>
        </a:defRPr>
      </a:lvl1pPr>
      <a:lvl2pPr algn="l" rtl="0" eaLnBrk="0" fontAlgn="base" hangingPunct="0">
        <a:lnSpc>
          <a:spcPct val="70000"/>
        </a:lnSpc>
        <a:spcBef>
          <a:spcPct val="0"/>
        </a:spcBef>
        <a:spcAft>
          <a:spcPct val="0"/>
        </a:spcAft>
        <a:defRPr sz="4800" b="1">
          <a:solidFill>
            <a:schemeClr val="tx2"/>
          </a:solidFill>
          <a:latin typeface="Arial Narrow" pitchFamily="34" charset="0"/>
        </a:defRPr>
      </a:lvl2pPr>
      <a:lvl3pPr algn="l" rtl="0" eaLnBrk="0" fontAlgn="base" hangingPunct="0">
        <a:lnSpc>
          <a:spcPct val="70000"/>
        </a:lnSpc>
        <a:spcBef>
          <a:spcPct val="0"/>
        </a:spcBef>
        <a:spcAft>
          <a:spcPct val="0"/>
        </a:spcAft>
        <a:defRPr sz="4800" b="1">
          <a:solidFill>
            <a:schemeClr val="tx2"/>
          </a:solidFill>
          <a:latin typeface="Arial Narrow" pitchFamily="34" charset="0"/>
        </a:defRPr>
      </a:lvl3pPr>
      <a:lvl4pPr algn="l" rtl="0" eaLnBrk="0" fontAlgn="base" hangingPunct="0">
        <a:lnSpc>
          <a:spcPct val="70000"/>
        </a:lnSpc>
        <a:spcBef>
          <a:spcPct val="0"/>
        </a:spcBef>
        <a:spcAft>
          <a:spcPct val="0"/>
        </a:spcAft>
        <a:defRPr sz="4800" b="1">
          <a:solidFill>
            <a:schemeClr val="tx2"/>
          </a:solidFill>
          <a:latin typeface="Arial Narrow" pitchFamily="34" charset="0"/>
        </a:defRPr>
      </a:lvl4pPr>
      <a:lvl5pPr algn="l" rtl="0" eaLnBrk="0" fontAlgn="base" hangingPunct="0">
        <a:lnSpc>
          <a:spcPct val="70000"/>
        </a:lnSpc>
        <a:spcBef>
          <a:spcPct val="0"/>
        </a:spcBef>
        <a:spcAft>
          <a:spcPct val="0"/>
        </a:spcAft>
        <a:defRPr sz="4800" b="1">
          <a:solidFill>
            <a:schemeClr val="tx2"/>
          </a:solidFill>
          <a:latin typeface="Arial Narrow" pitchFamily="34" charset="0"/>
        </a:defRPr>
      </a:lvl5pPr>
      <a:lvl6pPr marL="457200" algn="l" rtl="0" fontAlgn="base">
        <a:lnSpc>
          <a:spcPct val="70000"/>
        </a:lnSpc>
        <a:spcBef>
          <a:spcPct val="0"/>
        </a:spcBef>
        <a:spcAft>
          <a:spcPct val="0"/>
        </a:spcAft>
        <a:defRPr sz="4800" b="1">
          <a:solidFill>
            <a:schemeClr val="tx2"/>
          </a:solidFill>
          <a:latin typeface="Arial Narrow" pitchFamily="34" charset="0"/>
        </a:defRPr>
      </a:lvl6pPr>
      <a:lvl7pPr marL="914400" algn="l" rtl="0" fontAlgn="base">
        <a:lnSpc>
          <a:spcPct val="70000"/>
        </a:lnSpc>
        <a:spcBef>
          <a:spcPct val="0"/>
        </a:spcBef>
        <a:spcAft>
          <a:spcPct val="0"/>
        </a:spcAft>
        <a:defRPr sz="4800" b="1">
          <a:solidFill>
            <a:schemeClr val="tx2"/>
          </a:solidFill>
          <a:latin typeface="Arial Narrow" pitchFamily="34" charset="0"/>
        </a:defRPr>
      </a:lvl7pPr>
      <a:lvl8pPr marL="1371600" algn="l" rtl="0" fontAlgn="base">
        <a:lnSpc>
          <a:spcPct val="70000"/>
        </a:lnSpc>
        <a:spcBef>
          <a:spcPct val="0"/>
        </a:spcBef>
        <a:spcAft>
          <a:spcPct val="0"/>
        </a:spcAft>
        <a:defRPr sz="4800" b="1">
          <a:solidFill>
            <a:schemeClr val="tx2"/>
          </a:solidFill>
          <a:latin typeface="Arial Narrow" pitchFamily="34" charset="0"/>
        </a:defRPr>
      </a:lvl8pPr>
      <a:lvl9pPr marL="1828800" algn="l" rtl="0" fontAlgn="base">
        <a:lnSpc>
          <a:spcPct val="70000"/>
        </a:lnSpc>
        <a:spcBef>
          <a:spcPct val="0"/>
        </a:spcBef>
        <a:spcAft>
          <a:spcPct val="0"/>
        </a:spcAft>
        <a:defRPr sz="4800" b="1">
          <a:solidFill>
            <a:schemeClr val="tx2"/>
          </a:solidFill>
          <a:latin typeface="Arial Narrow"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65000"/>
        <a:buFont typeface="Wingdings" pitchFamily="2" charset="2"/>
        <a:buChar char="u"/>
        <a:defRPr sz="2600">
          <a:solidFill>
            <a:schemeClr val="tx1"/>
          </a:solidFill>
          <a:latin typeface="+mn-lt"/>
        </a:defRPr>
      </a:lvl2pPr>
      <a:lvl3pPr marL="1143000" indent="-228600" algn="l" rtl="0" eaLnBrk="0" fontAlgn="base" hangingPunct="0">
        <a:spcBef>
          <a:spcPct val="20000"/>
        </a:spcBef>
        <a:spcAft>
          <a:spcPct val="0"/>
        </a:spcAft>
        <a:buClr>
          <a:schemeClr val="hlink"/>
        </a:buClr>
        <a:buSzPct val="65000"/>
        <a:buFont typeface="Wingdings" pitchFamily="2" charset="2"/>
        <a:buChar char="«"/>
        <a:defRPr sz="2400">
          <a:solidFill>
            <a:schemeClr val="tx1"/>
          </a:solidFill>
          <a:latin typeface="+mn-lt"/>
        </a:defRPr>
      </a:lvl3pPr>
      <a:lvl4pPr marL="1600200" indent="-228600" algn="l" rtl="0" eaLnBrk="0" fontAlgn="base" hangingPunct="0">
        <a:spcBef>
          <a:spcPct val="20000"/>
        </a:spcBef>
        <a:spcAft>
          <a:spcPct val="0"/>
        </a:spcAft>
        <a:buClr>
          <a:schemeClr val="tx2"/>
        </a:buClr>
        <a:buSzPct val="100000"/>
        <a:buChar char="•"/>
        <a:defRPr sz="2000">
          <a:solidFill>
            <a:schemeClr val="tx1"/>
          </a:solidFill>
          <a:latin typeface="+mn-lt"/>
        </a:defRPr>
      </a:lvl4pPr>
      <a:lvl5pPr marL="2057400" indent="-228600" algn="l" rtl="0" eaLnBrk="0" fontAlgn="base" hangingPunct="0">
        <a:spcBef>
          <a:spcPct val="20000"/>
        </a:spcBef>
        <a:spcAft>
          <a:spcPct val="0"/>
        </a:spcAft>
        <a:buClr>
          <a:schemeClr val="hlink"/>
        </a:buClr>
        <a:buSzPct val="100000"/>
        <a:buChar char="–"/>
        <a:defRPr sz="2000">
          <a:solidFill>
            <a:schemeClr val="tx1"/>
          </a:solidFill>
          <a:latin typeface="+mn-lt"/>
        </a:defRPr>
      </a:lvl5pPr>
      <a:lvl6pPr marL="2514600" indent="-228600" algn="l" rtl="0" fontAlgn="base">
        <a:spcBef>
          <a:spcPct val="20000"/>
        </a:spcBef>
        <a:spcAft>
          <a:spcPct val="0"/>
        </a:spcAft>
        <a:buClr>
          <a:schemeClr val="hlink"/>
        </a:buClr>
        <a:buSzPct val="100000"/>
        <a:buChar char="–"/>
        <a:defRPr sz="2000">
          <a:solidFill>
            <a:schemeClr val="tx1"/>
          </a:solidFill>
          <a:latin typeface="+mn-lt"/>
        </a:defRPr>
      </a:lvl6pPr>
      <a:lvl7pPr marL="2971800" indent="-228600" algn="l" rtl="0" fontAlgn="base">
        <a:spcBef>
          <a:spcPct val="20000"/>
        </a:spcBef>
        <a:spcAft>
          <a:spcPct val="0"/>
        </a:spcAft>
        <a:buClr>
          <a:schemeClr val="hlink"/>
        </a:buClr>
        <a:buSzPct val="100000"/>
        <a:buChar char="–"/>
        <a:defRPr sz="2000">
          <a:solidFill>
            <a:schemeClr val="tx1"/>
          </a:solidFill>
          <a:latin typeface="+mn-lt"/>
        </a:defRPr>
      </a:lvl7pPr>
      <a:lvl8pPr marL="3429000" indent="-228600" algn="l" rtl="0" fontAlgn="base">
        <a:spcBef>
          <a:spcPct val="20000"/>
        </a:spcBef>
        <a:spcAft>
          <a:spcPct val="0"/>
        </a:spcAft>
        <a:buClr>
          <a:schemeClr val="hlink"/>
        </a:buClr>
        <a:buSzPct val="100000"/>
        <a:buChar char="–"/>
        <a:defRPr sz="2000">
          <a:solidFill>
            <a:schemeClr val="tx1"/>
          </a:solidFill>
          <a:latin typeface="+mn-lt"/>
        </a:defRPr>
      </a:lvl8pPr>
      <a:lvl9pPr marL="3886200" indent="-228600" algn="l" rtl="0" fontAlgn="base">
        <a:spcBef>
          <a:spcPct val="20000"/>
        </a:spcBef>
        <a:spcAft>
          <a:spcPct val="0"/>
        </a:spcAft>
        <a:buClr>
          <a:schemeClr val="hlink"/>
        </a:buClr>
        <a:buSzPct val="10000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stile</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CA0230BC-A49C-F04D-92A3-4608BFAAD0C6}" type="datetimeFigureOut">
              <a:rPr lang="it-IT" smtClean="0">
                <a:solidFill>
                  <a:prstClr val="black">
                    <a:tint val="75000"/>
                  </a:prstClr>
                </a:solidFill>
              </a:rPr>
              <a:pPr defTabSz="457200"/>
              <a:t>07/04/2017</a:t>
            </a:fld>
            <a:endParaRPr lang="it-IT">
              <a:solidFill>
                <a:prstClr val="black">
                  <a:tint val="75000"/>
                </a:prstClr>
              </a:solidFill>
            </a:endParaRPr>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it-IT">
              <a:solidFill>
                <a:prstClr val="black">
                  <a:tint val="75000"/>
                </a:prstClr>
              </a:solidFill>
            </a:endParaRPr>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0C7CE0E1-AD8E-8045-8045-C1F4DC646704}" type="slidenum">
              <a:rPr lang="it-IT" smtClean="0">
                <a:solidFill>
                  <a:prstClr val="black">
                    <a:tint val="75000"/>
                  </a:prstClr>
                </a:solidFill>
              </a:rPr>
              <a:pPr defTabSz="457200"/>
              <a:t>‹N›</a:t>
            </a:fld>
            <a:endParaRPr lang="it-IT">
              <a:solidFill>
                <a:prstClr val="black">
                  <a:tint val="75000"/>
                </a:prstClr>
              </a:solidFill>
            </a:endParaRPr>
          </a:p>
        </p:txBody>
      </p:sp>
    </p:spTree>
    <p:extLst>
      <p:ext uri="{BB962C8B-B14F-4D97-AF65-F5344CB8AC3E}">
        <p14:creationId xmlns:p14="http://schemas.microsoft.com/office/powerpoint/2010/main" val="1108403569"/>
      </p:ext>
    </p:extLst>
  </p:cSld>
  <p:clrMap bg1="lt1" tx1="dk1" bg2="lt2" tx2="dk2" accent1="accent1" accent2="accent2" accent3="accent3" accent4="accent4" accent5="accent5" accent6="accent6" hlink="hlink" folHlink="folHlink"/>
  <p:sldLayoutIdLst>
    <p:sldLayoutId id="2147484281" r:id="rId1"/>
    <p:sldLayoutId id="2147484282" r:id="rId2"/>
    <p:sldLayoutId id="2147484283" r:id="rId3"/>
    <p:sldLayoutId id="2147484284" r:id="rId4"/>
    <p:sldLayoutId id="2147484285" r:id="rId5"/>
    <p:sldLayoutId id="2147484286" r:id="rId6"/>
    <p:sldLayoutId id="2147484287" r:id="rId7"/>
    <p:sldLayoutId id="2147484288" r:id="rId8"/>
    <p:sldLayoutId id="2147484289" r:id="rId9"/>
    <p:sldLayoutId id="2147484290" r:id="rId10"/>
    <p:sldLayoutId id="2147484291"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gradFill rotWithShape="1">
          <a:gsLst>
            <a:gs pos="0">
              <a:schemeClr val="bg2"/>
            </a:gs>
            <a:gs pos="100000">
              <a:schemeClr val="bg1"/>
            </a:gs>
          </a:gsLst>
          <a:lin ang="16200000"/>
        </a:gradFill>
        <a:effectLst/>
      </p:bgPr>
    </p:bg>
    <p:spTree>
      <p:nvGrpSpPr>
        <p:cNvPr id="1" name=""/>
        <p:cNvGrpSpPr/>
        <p:nvPr/>
      </p:nvGrpSpPr>
      <p:grpSpPr>
        <a:xfrm>
          <a:off x="0" y="0"/>
          <a:ext cx="0" cy="0"/>
          <a:chOff x="0" y="0"/>
          <a:chExt cx="0" cy="0"/>
        </a:xfrm>
      </p:grpSpPr>
      <p:sp>
        <p:nvSpPr>
          <p:cNvPr id="5122"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it-IT" smtClean="0"/>
              <a:t>Click to edit Master title style</a:t>
            </a:r>
            <a:endParaRPr lang="en-US" altLang="it-IT" smtClean="0"/>
          </a:p>
        </p:txBody>
      </p:sp>
      <p:sp>
        <p:nvSpPr>
          <p:cNvPr id="5123"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it-IT" smtClean="0"/>
              <a:t>Click to edit Master text styles</a:t>
            </a:r>
          </a:p>
          <a:p>
            <a:pPr lvl="1"/>
            <a:r>
              <a:rPr lang="en-GB" altLang="it-IT" smtClean="0"/>
              <a:t>Second level</a:t>
            </a:r>
          </a:p>
          <a:p>
            <a:pPr lvl="2"/>
            <a:r>
              <a:rPr lang="en-GB" altLang="it-IT" smtClean="0"/>
              <a:t>Third level</a:t>
            </a:r>
          </a:p>
          <a:p>
            <a:pPr lvl="3"/>
            <a:r>
              <a:rPr lang="en-GB" altLang="it-IT" smtClean="0"/>
              <a:t>Fourth level</a:t>
            </a:r>
          </a:p>
          <a:p>
            <a:pPr lvl="4"/>
            <a:r>
              <a:rPr lang="en-GB" altLang="it-IT" smtClean="0"/>
              <a:t>Fifth level</a:t>
            </a:r>
            <a:endParaRPr lang="en-US" altLang="it-IT"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defTabSz="457200" fontAlgn="auto">
              <a:spcBef>
                <a:spcPts val="0"/>
              </a:spcBef>
              <a:spcAft>
                <a:spcPts val="0"/>
              </a:spcAft>
              <a:defRPr sz="1200">
                <a:solidFill>
                  <a:prstClr val="white">
                    <a:tint val="75000"/>
                  </a:prstClr>
                </a:solidFill>
                <a:latin typeface="Calibri"/>
              </a:defRPr>
            </a:lvl1pPr>
          </a:lstStyle>
          <a:p>
            <a:pPr>
              <a:defRPr/>
            </a:pPr>
            <a:fld id="{BE02FB68-B06B-4EC2-8DA3-171C6AB616C6}" type="datetimeFigureOut">
              <a:rPr lang="en-US"/>
              <a:pPr>
                <a:defRPr/>
              </a:pPr>
              <a:t>4/7/2017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defTabSz="457200" fontAlgn="auto">
              <a:spcBef>
                <a:spcPts val="0"/>
              </a:spcBef>
              <a:spcAft>
                <a:spcPts val="0"/>
              </a:spcAft>
              <a:defRPr sz="1200">
                <a:solidFill>
                  <a:prstClr val="white">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defTabSz="457200" fontAlgn="auto">
              <a:spcBef>
                <a:spcPts val="0"/>
              </a:spcBef>
              <a:spcAft>
                <a:spcPts val="0"/>
              </a:spcAft>
              <a:defRPr sz="1200">
                <a:solidFill>
                  <a:prstClr val="white">
                    <a:tint val="75000"/>
                  </a:prstClr>
                </a:solidFill>
                <a:latin typeface="Calibri"/>
              </a:defRPr>
            </a:lvl1pPr>
          </a:lstStyle>
          <a:p>
            <a:pPr>
              <a:defRPr/>
            </a:pPr>
            <a:fld id="{C1BF3021-7DC9-4E97-A0DE-71C066F62E00}" type="slidenum">
              <a:rPr lang="en-US"/>
              <a:pPr>
                <a:defRPr/>
              </a:pPr>
              <a:t>‹N›</a:t>
            </a:fld>
            <a:endParaRPr lang="en-US"/>
          </a:p>
        </p:txBody>
      </p:sp>
    </p:spTree>
    <p:extLst>
      <p:ext uri="{BB962C8B-B14F-4D97-AF65-F5344CB8AC3E}">
        <p14:creationId xmlns:p14="http://schemas.microsoft.com/office/powerpoint/2010/main" val="3179959137"/>
      </p:ext>
    </p:extLst>
  </p:cSld>
  <p:clrMap bg1="dk1" tx1="lt1" bg2="dk2" tx2="lt2" accent1="accent1" accent2="accent2" accent3="accent3" accent4="accent4" accent5="accent5" accent6="accent6" hlink="hlink" folHlink="folHlink"/>
  <p:sldLayoutIdLst>
    <p:sldLayoutId id="2147484293" r:id="rId1"/>
    <p:sldLayoutId id="2147484294" r:id="rId2"/>
    <p:sldLayoutId id="2147484295" r:id="rId3"/>
    <p:sldLayoutId id="2147484296" r:id="rId4"/>
    <p:sldLayoutId id="2147484297" r:id="rId5"/>
    <p:sldLayoutId id="2147484298" r:id="rId6"/>
    <p:sldLayoutId id="2147484299" r:id="rId7"/>
    <p:sldLayoutId id="2147484300" r:id="rId8"/>
    <p:sldLayoutId id="2147484301" r:id="rId9"/>
    <p:sldLayoutId id="2147484302" r:id="rId10"/>
    <p:sldLayoutId id="2147484303" r:id="rId11"/>
  </p:sldLayoutIdLst>
  <p:txStyles>
    <p:title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it-IT" smtClean="0"/>
              <a:t>Click to edit Master title style</a:t>
            </a:r>
            <a:endParaRPr lang="en-US" altLang="it-IT" smtClean="0"/>
          </a:p>
        </p:txBody>
      </p:sp>
      <p:sp>
        <p:nvSpPr>
          <p:cNvPr id="19459"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it-IT" smtClean="0"/>
              <a:t>Click to edit Master text styles</a:t>
            </a:r>
          </a:p>
          <a:p>
            <a:pPr lvl="1"/>
            <a:r>
              <a:rPr lang="en-GB" altLang="it-IT" smtClean="0"/>
              <a:t>Second level</a:t>
            </a:r>
          </a:p>
          <a:p>
            <a:pPr lvl="2"/>
            <a:r>
              <a:rPr lang="en-GB" altLang="it-IT" smtClean="0"/>
              <a:t>Third level</a:t>
            </a:r>
          </a:p>
          <a:p>
            <a:pPr lvl="3"/>
            <a:r>
              <a:rPr lang="en-GB" altLang="it-IT" smtClean="0"/>
              <a:t>Fourth level</a:t>
            </a:r>
          </a:p>
          <a:p>
            <a:pPr lvl="4"/>
            <a:r>
              <a:rPr lang="en-GB" altLang="it-IT" smtClean="0"/>
              <a:t>Fifth level</a:t>
            </a:r>
            <a:endParaRPr lang="en-US" altLang="it-IT"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defTabSz="457200">
              <a:defRPr sz="1200">
                <a:solidFill>
                  <a:prstClr val="black">
                    <a:tint val="75000"/>
                  </a:prstClr>
                </a:solidFill>
                <a:latin typeface="Calibri"/>
              </a:defRPr>
            </a:lvl1pPr>
          </a:lstStyle>
          <a:p>
            <a:pPr fontAlgn="base">
              <a:spcBef>
                <a:spcPct val="0"/>
              </a:spcBef>
              <a:spcAft>
                <a:spcPct val="0"/>
              </a:spcAft>
              <a:defRPr/>
            </a:pPr>
            <a:fld id="{F59996DA-CF8F-46F3-9B46-1D2D5D9CCE02}" type="datetimeFigureOut">
              <a:rPr lang="en-US"/>
              <a:pPr fontAlgn="base">
                <a:spcBef>
                  <a:spcPct val="0"/>
                </a:spcBef>
                <a:spcAft>
                  <a:spcPct val="0"/>
                </a:spcAft>
                <a:defRPr/>
              </a:pPr>
              <a:t>4/7/2017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defTabSz="457200">
              <a:defRPr sz="1200">
                <a:solidFill>
                  <a:prstClr val="black">
                    <a:tint val="75000"/>
                  </a:prstClr>
                </a:solidFill>
                <a:latin typeface="Calibri"/>
              </a:defRPr>
            </a:lvl1pPr>
          </a:lstStyle>
          <a:p>
            <a:pPr fontAlgn="base">
              <a:spcBef>
                <a:spcPct val="0"/>
              </a:spcBef>
              <a:spcAft>
                <a:spcPct val="0"/>
              </a:spcAft>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defTabSz="457200">
              <a:defRPr sz="1200">
                <a:solidFill>
                  <a:prstClr val="black">
                    <a:tint val="75000"/>
                  </a:prstClr>
                </a:solidFill>
                <a:latin typeface="Calibri"/>
              </a:defRPr>
            </a:lvl1pPr>
          </a:lstStyle>
          <a:p>
            <a:pPr fontAlgn="base">
              <a:spcBef>
                <a:spcPct val="0"/>
              </a:spcBef>
              <a:spcAft>
                <a:spcPct val="0"/>
              </a:spcAft>
              <a:defRPr/>
            </a:pPr>
            <a:fld id="{66AC2096-AD40-4DF7-9B83-1388BB3FF1BA}" type="slidenum">
              <a:rPr lang="en-GB"/>
              <a:pPr fontAlgn="base">
                <a:spcBef>
                  <a:spcPct val="0"/>
                </a:spcBef>
                <a:spcAft>
                  <a:spcPct val="0"/>
                </a:spcAft>
                <a:defRPr/>
              </a:pPr>
              <a:t>‹N›</a:t>
            </a:fld>
            <a:endParaRPr lang="en-GB"/>
          </a:p>
        </p:txBody>
      </p:sp>
    </p:spTree>
    <p:extLst>
      <p:ext uri="{BB962C8B-B14F-4D97-AF65-F5344CB8AC3E}">
        <p14:creationId xmlns:p14="http://schemas.microsoft.com/office/powerpoint/2010/main" val="1968583039"/>
      </p:ext>
    </p:extLst>
  </p:cSld>
  <p:clrMap bg1="lt1" tx1="dk1" bg2="lt2" tx2="dk2" accent1="accent1" accent2="accent2" accent3="accent3" accent4="accent4" accent5="accent5" accent6="accent6" hlink="hlink" folHlink="folHlink"/>
  <p:sldLayoutIdLst>
    <p:sldLayoutId id="2147484305" r:id="rId1"/>
    <p:sldLayoutId id="2147484306" r:id="rId2"/>
    <p:sldLayoutId id="2147484307" r:id="rId3"/>
    <p:sldLayoutId id="2147484308" r:id="rId4"/>
    <p:sldLayoutId id="2147484309" r:id="rId5"/>
    <p:sldLayoutId id="2147484310" r:id="rId6"/>
    <p:sldLayoutId id="2147484311" r:id="rId7"/>
    <p:sldLayoutId id="2147484312" r:id="rId8"/>
    <p:sldLayoutId id="2147484313" r:id="rId9"/>
    <p:sldLayoutId id="2147484314" r:id="rId10"/>
    <p:sldLayoutId id="2147484315" r:id="rId11"/>
    <p:sldLayoutId id="2147484316" r:id="rId12"/>
    <p:sldLayoutId id="2147484317" r:id="rId13"/>
  </p:sldLayoutIdLst>
  <p:hf hdr="0" ftr="0" dt="0"/>
  <p:txStyles>
    <p:title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gradFill rotWithShape="1">
          <a:gsLst>
            <a:gs pos="0">
              <a:schemeClr val="bg1"/>
            </a:gs>
            <a:gs pos="100000">
              <a:schemeClr val="bg2"/>
            </a:gs>
          </a:gsLst>
          <a:lin ang="5400000"/>
        </a:gradFill>
        <a:effectLst/>
      </p:bgPr>
    </p:bg>
    <p:spTree>
      <p:nvGrpSpPr>
        <p:cNvPr id="1" name=""/>
        <p:cNvGrpSpPr/>
        <p:nvPr/>
      </p:nvGrpSpPr>
      <p:grpSpPr>
        <a:xfrm>
          <a:off x="0" y="0"/>
          <a:ext cx="0" cy="0"/>
          <a:chOff x="0" y="0"/>
          <a:chExt cx="0" cy="0"/>
        </a:xfrm>
      </p:grpSpPr>
      <p:sp>
        <p:nvSpPr>
          <p:cNvPr id="51202"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GB"/>
              <a:t>Click to edit Master title style</a:t>
            </a:r>
            <a:endParaRPr lang="en-US"/>
          </a:p>
        </p:txBody>
      </p:sp>
      <p:sp>
        <p:nvSpPr>
          <p:cNvPr id="51203" name="Text Placeholder 2"/>
          <p:cNvSpPr>
            <a:spLocks noGrp="1"/>
          </p:cNvSpPr>
          <p:nvPr>
            <p:ph type="body" idx="1"/>
          </p:nvPr>
        </p:nvSpPr>
        <p:spPr bwMode="auto">
          <a:xfrm>
            <a:off x="457200" y="1600204"/>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40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prstClr val="white">
                    <a:tint val="75000"/>
                  </a:prstClr>
                </a:solidFill>
                <a:latin typeface="Calibri"/>
                <a:ea typeface="+mn-ea"/>
                <a:cs typeface="+mn-cs"/>
              </a:defRPr>
            </a:lvl1pPr>
          </a:lstStyle>
          <a:p>
            <a:pPr defTabSz="457200">
              <a:defRPr/>
            </a:pPr>
            <a:fld id="{9A8C9F47-74D2-5C44-B77E-719C3A168535}" type="datetimeFigureOut">
              <a:rPr lang="en-US"/>
              <a:pPr defTabSz="457200">
                <a:defRPr/>
              </a:pPr>
              <a:t>4/7/2017</a:t>
            </a:fld>
            <a:endParaRPr lang="en-US"/>
          </a:p>
        </p:txBody>
      </p:sp>
      <p:sp>
        <p:nvSpPr>
          <p:cNvPr id="5" name="Footer Placeholder 4"/>
          <p:cNvSpPr>
            <a:spLocks noGrp="1"/>
          </p:cNvSpPr>
          <p:nvPr>
            <p:ph type="ftr" sz="quarter" idx="3"/>
          </p:nvPr>
        </p:nvSpPr>
        <p:spPr>
          <a:xfrm>
            <a:off x="3124200" y="635640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white">
                    <a:tint val="75000"/>
                  </a:prstClr>
                </a:solidFill>
                <a:latin typeface="Calibri"/>
                <a:ea typeface="+mn-ea"/>
                <a:cs typeface="+mn-cs"/>
              </a:defRPr>
            </a:lvl1pPr>
          </a:lstStyle>
          <a:p>
            <a:pPr defTabSz="457200">
              <a:defRPr/>
            </a:pPr>
            <a:endParaRPr lang="en-US"/>
          </a:p>
        </p:txBody>
      </p:sp>
      <p:sp>
        <p:nvSpPr>
          <p:cNvPr id="6" name="Slide Number Placeholder 5"/>
          <p:cNvSpPr>
            <a:spLocks noGrp="1"/>
          </p:cNvSpPr>
          <p:nvPr>
            <p:ph type="sldNum" sz="quarter" idx="4"/>
          </p:nvPr>
        </p:nvSpPr>
        <p:spPr>
          <a:xfrm>
            <a:off x="6553200" y="635640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prstClr val="white">
                    <a:tint val="75000"/>
                  </a:prstClr>
                </a:solidFill>
                <a:latin typeface="Calibri"/>
                <a:ea typeface="+mn-ea"/>
                <a:cs typeface="+mn-cs"/>
              </a:defRPr>
            </a:lvl1pPr>
          </a:lstStyle>
          <a:p>
            <a:pPr defTabSz="457200">
              <a:defRPr/>
            </a:pPr>
            <a:fld id="{DE7DDBEB-333F-7E47-815A-5623FFA90722}" type="slidenum">
              <a:rPr lang="en-US"/>
              <a:pPr defTabSz="457200">
                <a:defRPr/>
              </a:pPr>
              <a:t>‹N›</a:t>
            </a:fld>
            <a:endParaRPr lang="en-US"/>
          </a:p>
        </p:txBody>
      </p:sp>
    </p:spTree>
    <p:extLst>
      <p:ext uri="{BB962C8B-B14F-4D97-AF65-F5344CB8AC3E}">
        <p14:creationId xmlns:p14="http://schemas.microsoft.com/office/powerpoint/2010/main" val="3243316700"/>
      </p:ext>
    </p:extLst>
  </p:cSld>
  <p:clrMap bg1="dk1" tx1="lt1" bg2="dk2" tx2="lt2" accent1="accent1" accent2="accent2" accent3="accent3" accent4="accent4" accent5="accent5" accent6="accent6" hlink="hlink" folHlink="folHlink"/>
  <p:sldLayoutIdLst>
    <p:sldLayoutId id="2147484331" r:id="rId1"/>
    <p:sldLayoutId id="2147484332" r:id="rId2"/>
    <p:sldLayoutId id="2147484333" r:id="rId3"/>
    <p:sldLayoutId id="2147484334" r:id="rId4"/>
    <p:sldLayoutId id="2147484335" r:id="rId5"/>
    <p:sldLayoutId id="2147484336" r:id="rId6"/>
    <p:sldLayoutId id="2147484337" r:id="rId7"/>
    <p:sldLayoutId id="2147484338" r:id="rId8"/>
    <p:sldLayoutId id="2147484339" r:id="rId9"/>
    <p:sldLayoutId id="2147484340" r:id="rId10"/>
    <p:sldLayoutId id="2147484341" r:id="rId11"/>
    <p:sldLayoutId id="2147484342" r:id="rId12"/>
    <p:sldLayoutId id="2147484343" r:id="rId13"/>
    <p:sldLayoutId id="2147484344" r:id="rId14"/>
    <p:sldLayoutId id="2147484345" r:id="rId15"/>
  </p:sldLayoutIdLst>
  <p:txStyles>
    <p:titleStyle>
      <a:lvl1pPr algn="ctr" defTabSz="457200" rtl="0" fontAlgn="base">
        <a:spcBef>
          <a:spcPct val="0"/>
        </a:spcBef>
        <a:spcAft>
          <a:spcPct val="0"/>
        </a:spcAft>
        <a:defRPr sz="4400" kern="1200">
          <a:solidFill>
            <a:schemeClr val="tx1"/>
          </a:solidFill>
          <a:latin typeface="+mj-lt"/>
          <a:ea typeface="ＭＳ Ｐゴシック" charset="0"/>
          <a:cs typeface="ＭＳ Ｐゴシック" charset="0"/>
        </a:defRPr>
      </a:lvl1pPr>
      <a:lvl2pPr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2pPr>
      <a:lvl3pPr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3pPr>
      <a:lvl4pPr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4pPr>
      <a:lvl5pPr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mn-lt"/>
          <a:ea typeface="ＭＳ Ｐゴシック" charset="0"/>
          <a:cs typeface="ＭＳ Ｐゴシック" charset="0"/>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ＭＳ Ｐゴシック" charset="0"/>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ＭＳ Ｐゴシック" charset="0"/>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gradFill rotWithShape="1">
          <a:gsLst>
            <a:gs pos="0">
              <a:schemeClr val="bg1"/>
            </a:gs>
            <a:gs pos="100000">
              <a:schemeClr val="bg2"/>
            </a:gs>
          </a:gsLst>
          <a:lin ang="5400000"/>
        </a:gradFill>
        <a:effectLst/>
      </p:bgPr>
    </p:bg>
    <p:spTree>
      <p:nvGrpSpPr>
        <p:cNvPr id="1" name=""/>
        <p:cNvGrpSpPr/>
        <p:nvPr/>
      </p:nvGrpSpPr>
      <p:grpSpPr>
        <a:xfrm>
          <a:off x="0" y="0"/>
          <a:ext cx="0" cy="0"/>
          <a:chOff x="0" y="0"/>
          <a:chExt cx="0" cy="0"/>
        </a:xfrm>
      </p:grpSpPr>
      <p:sp>
        <p:nvSpPr>
          <p:cNvPr id="51202"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GB"/>
              <a:t>Click to edit Master title style</a:t>
            </a:r>
            <a:endParaRPr lang="en-US"/>
          </a:p>
        </p:txBody>
      </p:sp>
      <p:sp>
        <p:nvSpPr>
          <p:cNvPr id="51203"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prstClr val="white">
                    <a:tint val="75000"/>
                  </a:prstClr>
                </a:solidFill>
                <a:latin typeface="Calibri"/>
                <a:ea typeface="+mn-ea"/>
                <a:cs typeface="+mn-cs"/>
              </a:defRPr>
            </a:lvl1pPr>
          </a:lstStyle>
          <a:p>
            <a:pPr defTabSz="457200">
              <a:defRPr/>
            </a:pPr>
            <a:fld id="{9A8C9F47-74D2-5C44-B77E-719C3A168535}" type="datetimeFigureOut">
              <a:rPr lang="en-US"/>
              <a:pPr defTabSz="457200">
                <a:defRPr/>
              </a:pPr>
              <a:t>4/7/2017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white">
                    <a:tint val="75000"/>
                  </a:prstClr>
                </a:solidFill>
                <a:latin typeface="Calibri"/>
                <a:ea typeface="+mn-ea"/>
                <a:cs typeface="+mn-cs"/>
              </a:defRPr>
            </a:lvl1pPr>
          </a:lstStyle>
          <a:p>
            <a:pPr defTabSz="457200">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prstClr val="white">
                    <a:tint val="75000"/>
                  </a:prstClr>
                </a:solidFill>
                <a:latin typeface="Calibri"/>
                <a:ea typeface="+mn-ea"/>
                <a:cs typeface="+mn-cs"/>
              </a:defRPr>
            </a:lvl1pPr>
          </a:lstStyle>
          <a:p>
            <a:pPr defTabSz="457200">
              <a:defRPr/>
            </a:pPr>
            <a:fld id="{DE7DDBEB-333F-7E47-815A-5623FFA90722}" type="slidenum">
              <a:rPr lang="en-US"/>
              <a:pPr defTabSz="457200">
                <a:defRPr/>
              </a:pPr>
              <a:t>‹N›</a:t>
            </a:fld>
            <a:endParaRPr lang="en-US"/>
          </a:p>
        </p:txBody>
      </p:sp>
    </p:spTree>
    <p:extLst>
      <p:ext uri="{BB962C8B-B14F-4D97-AF65-F5344CB8AC3E}">
        <p14:creationId xmlns:p14="http://schemas.microsoft.com/office/powerpoint/2010/main" val="3835595107"/>
      </p:ext>
    </p:extLst>
  </p:cSld>
  <p:clrMap bg1="dk1" tx1="lt1" bg2="dk2" tx2="lt2" accent1="accent1" accent2="accent2" accent3="accent3" accent4="accent4" accent5="accent5" accent6="accent6" hlink="hlink" folHlink="folHlink"/>
  <p:sldLayoutIdLst>
    <p:sldLayoutId id="2147484347" r:id="rId1"/>
    <p:sldLayoutId id="2147484348" r:id="rId2"/>
    <p:sldLayoutId id="2147484349" r:id="rId3"/>
    <p:sldLayoutId id="2147484350" r:id="rId4"/>
    <p:sldLayoutId id="2147484351" r:id="rId5"/>
    <p:sldLayoutId id="2147484352" r:id="rId6"/>
    <p:sldLayoutId id="2147484353" r:id="rId7"/>
    <p:sldLayoutId id="2147484354" r:id="rId8"/>
    <p:sldLayoutId id="2147484355" r:id="rId9"/>
    <p:sldLayoutId id="2147484356" r:id="rId10"/>
    <p:sldLayoutId id="2147484357" r:id="rId11"/>
    <p:sldLayoutId id="2147484358" r:id="rId12"/>
    <p:sldLayoutId id="2147484359" r:id="rId13"/>
    <p:sldLayoutId id="2147484360" r:id="rId14"/>
    <p:sldLayoutId id="2147484361" r:id="rId15"/>
  </p:sldLayoutIdLst>
  <p:txStyles>
    <p:titleStyle>
      <a:lvl1pPr algn="ctr" defTabSz="457200" rtl="0" fontAlgn="base">
        <a:spcBef>
          <a:spcPct val="0"/>
        </a:spcBef>
        <a:spcAft>
          <a:spcPct val="0"/>
        </a:spcAft>
        <a:defRPr sz="4400" kern="1200">
          <a:solidFill>
            <a:schemeClr val="tx1"/>
          </a:solidFill>
          <a:latin typeface="+mj-lt"/>
          <a:ea typeface="ＭＳ Ｐゴシック" charset="0"/>
          <a:cs typeface="ＭＳ Ｐゴシック" charset="0"/>
        </a:defRPr>
      </a:lvl1pPr>
      <a:lvl2pPr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2pPr>
      <a:lvl3pPr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3pPr>
      <a:lvl4pPr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4pPr>
      <a:lvl5pPr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mn-lt"/>
          <a:ea typeface="ＭＳ Ｐゴシック" charset="0"/>
          <a:cs typeface="ＭＳ Ｐゴシック" charset="0"/>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ＭＳ Ｐゴシック" charset="0"/>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ＭＳ Ｐゴシック" charset="0"/>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181847"/>
            </a:gs>
            <a:gs pos="100000">
              <a:schemeClr val="accent2"/>
            </a:gs>
          </a:gsLst>
          <a:lin ang="5400000" scaled="1"/>
        </a:gra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it-IT" smtClean="0"/>
              <a:t>Click to edit Master title style</a:t>
            </a:r>
          </a:p>
        </p:txBody>
      </p:sp>
      <p:sp>
        <p:nvSpPr>
          <p:cNvPr id="34819"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it-IT" smtClean="0"/>
              <a:t>Click to edit Master text styles</a:t>
            </a:r>
          </a:p>
          <a:p>
            <a:pPr lvl="1"/>
            <a:r>
              <a:rPr lang="en-GB" altLang="it-IT" smtClean="0"/>
              <a:t>Second level</a:t>
            </a:r>
          </a:p>
          <a:p>
            <a:pPr lvl="2"/>
            <a:r>
              <a:rPr lang="en-GB" altLang="it-IT" smtClean="0"/>
              <a:t>Third level</a:t>
            </a:r>
          </a:p>
          <a:p>
            <a:pPr lvl="3"/>
            <a:r>
              <a:rPr lang="en-GB" altLang="it-IT" smtClean="0"/>
              <a:t>Fourth level</a:t>
            </a:r>
          </a:p>
          <a:p>
            <a:pPr lvl="4"/>
            <a:r>
              <a:rPr lang="en-GB" altLang="it-IT"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latin typeface="Arial"/>
                <a:cs typeface="Arial"/>
              </a:defRPr>
            </a:lvl1pPr>
          </a:lstStyle>
          <a:p>
            <a:pPr fontAlgn="base">
              <a:spcBef>
                <a:spcPct val="0"/>
              </a:spcBef>
              <a:spcAft>
                <a:spcPct val="0"/>
              </a:spcAft>
              <a:defRPr/>
            </a:pPr>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Arial"/>
                <a:cs typeface="Arial"/>
              </a:defRPr>
            </a:lvl1pPr>
          </a:lstStyle>
          <a:p>
            <a:pPr fontAlgn="base">
              <a:spcBef>
                <a:spcPct val="0"/>
              </a:spcBef>
              <a:spcAft>
                <a:spcPct val="0"/>
              </a:spcAft>
              <a:defRPr/>
            </a:pP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latin typeface="Arial"/>
                <a:cs typeface="Arial"/>
              </a:defRPr>
            </a:lvl1pPr>
          </a:lstStyle>
          <a:p>
            <a:pPr fontAlgn="base">
              <a:spcBef>
                <a:spcPct val="0"/>
              </a:spcBef>
              <a:spcAft>
                <a:spcPct val="0"/>
              </a:spcAft>
              <a:defRPr/>
            </a:pPr>
            <a:fld id="{FF40B467-8190-4B33-9259-15859DBCDF4C}" type="slidenum">
              <a:rPr lang="en-GB"/>
              <a:pPr fontAlgn="base">
                <a:spcBef>
                  <a:spcPct val="0"/>
                </a:spcBef>
                <a:spcAft>
                  <a:spcPct val="0"/>
                </a:spcAft>
                <a:defRPr/>
              </a:pPr>
              <a:t>‹N›</a:t>
            </a:fld>
            <a:endParaRPr lang="en-GB"/>
          </a:p>
        </p:txBody>
      </p:sp>
    </p:spTree>
    <p:extLst>
      <p:ext uri="{BB962C8B-B14F-4D97-AF65-F5344CB8AC3E}">
        <p14:creationId xmlns:p14="http://schemas.microsoft.com/office/powerpoint/2010/main" val="2109940749"/>
      </p:ext>
    </p:extLst>
  </p:cSld>
  <p:clrMap bg1="lt1" tx1="dk1" bg2="lt2" tx2="dk2" accent1="accent1" accent2="accent2" accent3="accent3" accent4="accent4" accent5="accent5" accent6="accent6" hlink="hlink" folHlink="folHlink"/>
  <p:sldLayoutIdLst>
    <p:sldLayoutId id="2147484363" r:id="rId1"/>
    <p:sldLayoutId id="2147484364" r:id="rId2"/>
    <p:sldLayoutId id="2147484365" r:id="rId3"/>
    <p:sldLayoutId id="2147484366" r:id="rId4"/>
    <p:sldLayoutId id="2147484367" r:id="rId5"/>
    <p:sldLayoutId id="2147484368" r:id="rId6"/>
    <p:sldLayoutId id="2147484369" r:id="rId7"/>
    <p:sldLayoutId id="2147484370" r:id="rId8"/>
    <p:sldLayoutId id="2147484371" r:id="rId9"/>
    <p:sldLayoutId id="2147484372" r:id="rId10"/>
    <p:sldLayoutId id="2147484373" r:id="rId11"/>
    <p:sldLayoutId id="2147484374" r:id="rId12"/>
    <p:sldLayoutId id="2147484375"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9" name="Rectangle 18"/>
          <p:cNvSpPr/>
          <p:nvPr userDrawn="1"/>
        </p:nvSpPr>
        <p:spPr bwMode="auto">
          <a:xfrm>
            <a:off x="0" y="6627813"/>
            <a:ext cx="9144000" cy="230187"/>
          </a:xfrm>
          <a:prstGeom prst="rect">
            <a:avLst/>
          </a:prstGeom>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5400000" scaled="1"/>
            <a:tileRect/>
          </a:gradFill>
          <a:ln w="9525" cap="flat" cmpd="sng" algn="ctr">
            <a:noFill/>
            <a:prstDash val="solid"/>
            <a:round/>
            <a:headEnd type="none" w="med" len="med"/>
            <a:tailEnd type="none" w="med" len="med"/>
          </a:ln>
          <a:effectLst/>
        </p:spPr>
        <p:txBody>
          <a:bodyPr rot="10800000" wrap="none" anchor="ctr"/>
          <a:lstStyle/>
          <a:p>
            <a:pPr algn="ctr" eaLnBrk="0" hangingPunct="0">
              <a:defRPr/>
            </a:pPr>
            <a:endParaRPr lang="en-US" sz="1400">
              <a:solidFill>
                <a:prstClr val="white"/>
              </a:solidFill>
              <a:latin typeface="Arial" charset="0"/>
            </a:endParaRPr>
          </a:p>
        </p:txBody>
      </p:sp>
      <p:sp>
        <p:nvSpPr>
          <p:cNvPr id="1027" name="Rectangle 37"/>
          <p:cNvSpPr>
            <a:spLocks noGrp="1" noChangeArrowheads="1"/>
          </p:cNvSpPr>
          <p:nvPr>
            <p:ph type="body" idx="1"/>
          </p:nvPr>
        </p:nvSpPr>
        <p:spPr bwMode="auto">
          <a:xfrm>
            <a:off x="246063" y="1041400"/>
            <a:ext cx="8666162" cy="558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87" name="Rectangle 63"/>
          <p:cNvSpPr>
            <a:spLocks noGrp="1" noChangeArrowheads="1"/>
          </p:cNvSpPr>
          <p:nvPr>
            <p:ph type="sldNum" sz="quarter" idx="4"/>
          </p:nvPr>
        </p:nvSpPr>
        <p:spPr bwMode="auto">
          <a:xfrm>
            <a:off x="4247388" y="6611938"/>
            <a:ext cx="312737" cy="246062"/>
          </a:xfrm>
          <a:prstGeom prst="rect">
            <a:avLst/>
          </a:prstGeom>
          <a:noFill/>
          <a:ln w="9525">
            <a:noFill/>
            <a:miter lim="800000"/>
            <a:headEnd/>
            <a:tailEnd/>
          </a:ln>
          <a:effectLst/>
        </p:spPr>
        <p:txBody>
          <a:bodyPr vert="horz" wrap="none" lIns="91440" tIns="45720" rIns="91440" bIns="45720" numCol="1" anchor="b" anchorCtr="0" compatLnSpc="1">
            <a:prstTxWarp prst="textNoShape">
              <a:avLst/>
            </a:prstTxWarp>
            <a:spAutoFit/>
          </a:bodyPr>
          <a:lstStyle>
            <a:lvl1pPr algn="r" eaLnBrk="1" hangingPunct="1">
              <a:defRPr sz="1000">
                <a:solidFill>
                  <a:prstClr val="white"/>
                </a:solidFill>
                <a:latin typeface="+mn-lt"/>
                <a:cs typeface="Arial" charset="0"/>
              </a:defRPr>
            </a:lvl1pPr>
          </a:lstStyle>
          <a:p>
            <a:pPr>
              <a:defRPr/>
            </a:pPr>
            <a:fld id="{256DCF9F-3EE5-424F-9DE4-BDD6EBFACF43}" type="slidenum">
              <a:rPr lang="en-US"/>
              <a:pPr>
                <a:defRPr/>
              </a:pPr>
              <a:t>‹N›</a:t>
            </a:fld>
            <a:endParaRPr lang="en-US" dirty="0"/>
          </a:p>
        </p:txBody>
      </p:sp>
      <p:sp>
        <p:nvSpPr>
          <p:cNvPr id="1029" name="Title Placeholder 17"/>
          <p:cNvSpPr>
            <a:spLocks noGrp="1"/>
          </p:cNvSpPr>
          <p:nvPr>
            <p:ph type="title"/>
          </p:nvPr>
        </p:nvSpPr>
        <p:spPr bwMode="auto">
          <a:xfrm>
            <a:off x="128588" y="144463"/>
            <a:ext cx="7888287"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4" name="Rectangle 13"/>
          <p:cNvSpPr/>
          <p:nvPr/>
        </p:nvSpPr>
        <p:spPr bwMode="auto">
          <a:xfrm>
            <a:off x="0" y="825500"/>
            <a:ext cx="9144000" cy="104775"/>
          </a:xfrm>
          <a:prstGeom prst="rect">
            <a:avLst/>
          </a:prstGeom>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16200000" scaled="1"/>
            <a:tileRect/>
          </a:gradFill>
          <a:ln w="9525" cap="flat" cmpd="sng" algn="ctr">
            <a:noFill/>
            <a:prstDash val="solid"/>
            <a:round/>
            <a:headEnd type="none" w="med" len="med"/>
            <a:tailEnd type="none" w="med" len="med"/>
          </a:ln>
          <a:effectLst>
            <a:outerShdw blurRad="50800" dist="38100" dir="5400000" algn="t" rotWithShape="0">
              <a:prstClr val="black">
                <a:alpha val="40000"/>
              </a:prstClr>
            </a:outerShdw>
          </a:effectLst>
        </p:spPr>
        <p:txBody>
          <a:bodyPr rot="10800000" wrap="none" anchor="ctr"/>
          <a:lstStyle/>
          <a:p>
            <a:pPr algn="ctr" eaLnBrk="0" hangingPunct="0">
              <a:defRPr/>
            </a:pPr>
            <a:endParaRPr lang="en-US" sz="1400">
              <a:solidFill>
                <a:prstClr val="white"/>
              </a:solidFill>
              <a:latin typeface="Arial" charset="0"/>
            </a:endParaRPr>
          </a:p>
        </p:txBody>
      </p:sp>
    </p:spTree>
    <p:extLst>
      <p:ext uri="{BB962C8B-B14F-4D97-AF65-F5344CB8AC3E}">
        <p14:creationId xmlns:p14="http://schemas.microsoft.com/office/powerpoint/2010/main" val="2707944029"/>
      </p:ext>
    </p:extLst>
  </p:cSld>
  <p:clrMap bg1="lt1" tx1="dk1" bg2="lt2" tx2="dk2" accent1="accent1" accent2="accent2" accent3="accent3" accent4="accent4" accent5="accent5" accent6="accent6" hlink="hlink" folHlink="folHlink"/>
  <p:sldLayoutIdLst>
    <p:sldLayoutId id="2147484404" r:id="rId1"/>
    <p:sldLayoutId id="2147484405" r:id="rId2"/>
    <p:sldLayoutId id="2147484406" r:id="rId3"/>
    <p:sldLayoutId id="2147484407" r:id="rId4"/>
    <p:sldLayoutId id="2147484408" r:id="rId5"/>
    <p:sldLayoutId id="2147484409" r:id="rId6"/>
  </p:sldLayoutIdLst>
  <p:transition spd="med">
    <p:fade/>
  </p:transition>
  <p:timing>
    <p:tnLst>
      <p:par>
        <p:cTn id="1" dur="indefinite" restart="never" nodeType="tmRoot"/>
      </p:par>
    </p:tnLst>
  </p:timing>
  <p:hf hdr="0" ftr="0" dt="0"/>
  <p:txStyles>
    <p:titleStyle>
      <a:lvl1pPr algn="l" rtl="0" eaLnBrk="0" fontAlgn="base" hangingPunct="0">
        <a:lnSpc>
          <a:spcPct val="75000"/>
        </a:lnSpc>
        <a:spcBef>
          <a:spcPct val="0"/>
        </a:spcBef>
        <a:spcAft>
          <a:spcPct val="0"/>
        </a:spcAft>
        <a:defRPr lang="en-US" sz="2800" b="1">
          <a:solidFill>
            <a:schemeClr val="tx1"/>
          </a:solidFill>
          <a:latin typeface="+mj-lt"/>
          <a:ea typeface="+mj-ea"/>
          <a:cs typeface="+mj-cs"/>
        </a:defRPr>
      </a:lvl1pPr>
      <a:lvl2pPr algn="l" rtl="0" eaLnBrk="0" fontAlgn="base" hangingPunct="0">
        <a:lnSpc>
          <a:spcPct val="75000"/>
        </a:lnSpc>
        <a:spcBef>
          <a:spcPct val="0"/>
        </a:spcBef>
        <a:spcAft>
          <a:spcPct val="0"/>
        </a:spcAft>
        <a:defRPr sz="2800" b="1">
          <a:solidFill>
            <a:schemeClr val="tx1"/>
          </a:solidFill>
          <a:latin typeface="Arial Narrow" pitchFamily="34" charset="0"/>
        </a:defRPr>
      </a:lvl2pPr>
      <a:lvl3pPr algn="l" rtl="0" eaLnBrk="0" fontAlgn="base" hangingPunct="0">
        <a:lnSpc>
          <a:spcPct val="75000"/>
        </a:lnSpc>
        <a:spcBef>
          <a:spcPct val="0"/>
        </a:spcBef>
        <a:spcAft>
          <a:spcPct val="0"/>
        </a:spcAft>
        <a:defRPr sz="2800" b="1">
          <a:solidFill>
            <a:schemeClr val="tx1"/>
          </a:solidFill>
          <a:latin typeface="Arial Narrow" pitchFamily="34" charset="0"/>
        </a:defRPr>
      </a:lvl3pPr>
      <a:lvl4pPr algn="l" rtl="0" eaLnBrk="0" fontAlgn="base" hangingPunct="0">
        <a:lnSpc>
          <a:spcPct val="75000"/>
        </a:lnSpc>
        <a:spcBef>
          <a:spcPct val="0"/>
        </a:spcBef>
        <a:spcAft>
          <a:spcPct val="0"/>
        </a:spcAft>
        <a:defRPr sz="2800" b="1">
          <a:solidFill>
            <a:schemeClr val="tx1"/>
          </a:solidFill>
          <a:latin typeface="Arial Narrow" pitchFamily="34" charset="0"/>
        </a:defRPr>
      </a:lvl4pPr>
      <a:lvl5pPr algn="l" rtl="0" eaLnBrk="0" fontAlgn="base" hangingPunct="0">
        <a:lnSpc>
          <a:spcPct val="75000"/>
        </a:lnSpc>
        <a:spcBef>
          <a:spcPct val="0"/>
        </a:spcBef>
        <a:spcAft>
          <a:spcPct val="0"/>
        </a:spcAft>
        <a:defRPr sz="2800" b="1">
          <a:solidFill>
            <a:schemeClr val="tx1"/>
          </a:solidFill>
          <a:latin typeface="Arial Narrow" pitchFamily="34" charset="0"/>
        </a:defRPr>
      </a:lvl5pPr>
      <a:lvl6pPr marL="457200" algn="l" rtl="0" eaLnBrk="0" fontAlgn="base" hangingPunct="0">
        <a:lnSpc>
          <a:spcPct val="75000"/>
        </a:lnSpc>
        <a:spcBef>
          <a:spcPct val="0"/>
        </a:spcBef>
        <a:spcAft>
          <a:spcPct val="0"/>
        </a:spcAft>
        <a:defRPr sz="3100" b="1">
          <a:solidFill>
            <a:schemeClr val="bg1"/>
          </a:solidFill>
          <a:latin typeface="Arial Narrow" pitchFamily="34" charset="0"/>
        </a:defRPr>
      </a:lvl6pPr>
      <a:lvl7pPr marL="914400" algn="l" rtl="0" eaLnBrk="0" fontAlgn="base" hangingPunct="0">
        <a:lnSpc>
          <a:spcPct val="75000"/>
        </a:lnSpc>
        <a:spcBef>
          <a:spcPct val="0"/>
        </a:spcBef>
        <a:spcAft>
          <a:spcPct val="0"/>
        </a:spcAft>
        <a:defRPr sz="3100" b="1">
          <a:solidFill>
            <a:schemeClr val="bg1"/>
          </a:solidFill>
          <a:latin typeface="Arial Narrow" pitchFamily="34" charset="0"/>
        </a:defRPr>
      </a:lvl7pPr>
      <a:lvl8pPr marL="1371600" algn="l" rtl="0" eaLnBrk="0" fontAlgn="base" hangingPunct="0">
        <a:lnSpc>
          <a:spcPct val="75000"/>
        </a:lnSpc>
        <a:spcBef>
          <a:spcPct val="0"/>
        </a:spcBef>
        <a:spcAft>
          <a:spcPct val="0"/>
        </a:spcAft>
        <a:defRPr sz="3100" b="1">
          <a:solidFill>
            <a:schemeClr val="bg1"/>
          </a:solidFill>
          <a:latin typeface="Arial Narrow" pitchFamily="34" charset="0"/>
        </a:defRPr>
      </a:lvl8pPr>
      <a:lvl9pPr marL="1828800" algn="l" rtl="0" eaLnBrk="0" fontAlgn="base" hangingPunct="0">
        <a:lnSpc>
          <a:spcPct val="75000"/>
        </a:lnSpc>
        <a:spcBef>
          <a:spcPct val="0"/>
        </a:spcBef>
        <a:spcAft>
          <a:spcPct val="0"/>
        </a:spcAft>
        <a:defRPr sz="3100" b="1">
          <a:solidFill>
            <a:schemeClr val="bg1"/>
          </a:solidFill>
          <a:latin typeface="Arial Narrow" pitchFamily="34" charset="0"/>
        </a:defRPr>
      </a:lvl9pPr>
    </p:titleStyle>
    <p:bodyStyle>
      <a:lvl1pPr marL="287338" indent="-287338" algn="l" rtl="0" eaLnBrk="0" fontAlgn="base" hangingPunct="0">
        <a:lnSpc>
          <a:spcPct val="85000"/>
        </a:lnSpc>
        <a:spcBef>
          <a:spcPct val="20000"/>
        </a:spcBef>
        <a:spcAft>
          <a:spcPct val="0"/>
        </a:spcAft>
        <a:buClr>
          <a:schemeClr val="tx2"/>
        </a:buClr>
        <a:buSzPct val="85000"/>
        <a:buFont typeface="Arial Narrow" pitchFamily="34" charset="0"/>
        <a:buChar char="●"/>
        <a:defRPr sz="2400">
          <a:solidFill>
            <a:schemeClr val="tx1"/>
          </a:solidFill>
          <a:latin typeface="+mn-lt"/>
          <a:ea typeface="+mn-ea"/>
          <a:cs typeface="+mn-cs"/>
        </a:defRPr>
      </a:lvl1pPr>
      <a:lvl2pPr marL="569913" indent="-288925" algn="l" rtl="0" eaLnBrk="0" fontAlgn="base" hangingPunct="0">
        <a:lnSpc>
          <a:spcPct val="85000"/>
        </a:lnSpc>
        <a:spcBef>
          <a:spcPct val="20000"/>
        </a:spcBef>
        <a:spcAft>
          <a:spcPct val="0"/>
        </a:spcAft>
        <a:buClr>
          <a:srgbClr val="BFBFBF"/>
        </a:buClr>
        <a:buSzPct val="85000"/>
        <a:buFont typeface="Arial Narrow" pitchFamily="34" charset="0"/>
        <a:buChar char="●"/>
        <a:defRPr sz="2400">
          <a:solidFill>
            <a:schemeClr val="tx1"/>
          </a:solidFill>
          <a:latin typeface="+mn-lt"/>
        </a:defRPr>
      </a:lvl2pPr>
      <a:lvl3pPr marL="855663" indent="-280988" algn="l" rtl="0" eaLnBrk="0" fontAlgn="base" hangingPunct="0">
        <a:lnSpc>
          <a:spcPct val="85000"/>
        </a:lnSpc>
        <a:spcBef>
          <a:spcPct val="20000"/>
        </a:spcBef>
        <a:spcAft>
          <a:spcPct val="0"/>
        </a:spcAft>
        <a:buClr>
          <a:schemeClr val="tx2"/>
        </a:buClr>
        <a:buSzPct val="85000"/>
        <a:buFont typeface="Arial Narrow" pitchFamily="34" charset="0"/>
        <a:buChar char="●"/>
        <a:defRPr sz="2000">
          <a:solidFill>
            <a:schemeClr val="tx1"/>
          </a:solidFill>
          <a:latin typeface="+mn-lt"/>
        </a:defRPr>
      </a:lvl3pPr>
      <a:lvl4pPr marL="1082675" indent="-227013" algn="l" rtl="0" eaLnBrk="0" fontAlgn="base" hangingPunct="0">
        <a:lnSpc>
          <a:spcPct val="85000"/>
        </a:lnSpc>
        <a:spcBef>
          <a:spcPct val="20000"/>
        </a:spcBef>
        <a:spcAft>
          <a:spcPct val="0"/>
        </a:spcAft>
        <a:buClr>
          <a:srgbClr val="BFBFBF"/>
        </a:buClr>
        <a:buSzPct val="85000"/>
        <a:buFont typeface="Arial Narrow" pitchFamily="34" charset="0"/>
        <a:buChar char="●"/>
        <a:defRPr sz="2000">
          <a:solidFill>
            <a:schemeClr val="tx1"/>
          </a:solidFill>
          <a:latin typeface="+mn-lt"/>
        </a:defRPr>
      </a:lvl4pPr>
      <a:lvl5pPr marL="1376363" indent="-236538" algn="l" rtl="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mn-lt"/>
        </a:defRPr>
      </a:lvl5pPr>
      <a:lvl6pPr marL="2286000" algn="l" rtl="0" eaLnBrk="0" fontAlgn="base" hangingPunct="0">
        <a:lnSpc>
          <a:spcPct val="85000"/>
        </a:lnSpc>
        <a:spcBef>
          <a:spcPct val="20000"/>
        </a:spcBef>
        <a:spcAft>
          <a:spcPct val="0"/>
        </a:spcAft>
        <a:buClr>
          <a:srgbClr val="283C69"/>
        </a:buClr>
        <a:buSzPct val="125000"/>
        <a:buFont typeface="Wingdings" pitchFamily="2" charset="2"/>
        <a:buChar char="§"/>
        <a:defRPr sz="2000">
          <a:solidFill>
            <a:schemeClr val="tx1"/>
          </a:solidFill>
          <a:latin typeface="+mn-lt"/>
        </a:defRPr>
      </a:lvl6pPr>
      <a:lvl7pPr marL="2743200" algn="l" rtl="0" eaLnBrk="0" fontAlgn="base" hangingPunct="0">
        <a:lnSpc>
          <a:spcPct val="85000"/>
        </a:lnSpc>
        <a:spcBef>
          <a:spcPct val="20000"/>
        </a:spcBef>
        <a:spcAft>
          <a:spcPct val="0"/>
        </a:spcAft>
        <a:buClr>
          <a:srgbClr val="283C69"/>
        </a:buClr>
        <a:buSzPct val="125000"/>
        <a:buFont typeface="Wingdings" pitchFamily="2" charset="2"/>
        <a:buChar char="§"/>
        <a:defRPr sz="2000">
          <a:solidFill>
            <a:schemeClr val="tx1"/>
          </a:solidFill>
          <a:latin typeface="+mn-lt"/>
        </a:defRPr>
      </a:lvl7pPr>
      <a:lvl8pPr marL="3200400" algn="l" rtl="0" eaLnBrk="0" fontAlgn="base" hangingPunct="0">
        <a:lnSpc>
          <a:spcPct val="85000"/>
        </a:lnSpc>
        <a:spcBef>
          <a:spcPct val="20000"/>
        </a:spcBef>
        <a:spcAft>
          <a:spcPct val="0"/>
        </a:spcAft>
        <a:buClr>
          <a:srgbClr val="283C69"/>
        </a:buClr>
        <a:buSzPct val="125000"/>
        <a:buFont typeface="Wingdings" pitchFamily="2" charset="2"/>
        <a:buChar char="§"/>
        <a:defRPr sz="2000">
          <a:solidFill>
            <a:schemeClr val="tx1"/>
          </a:solidFill>
          <a:latin typeface="+mn-lt"/>
        </a:defRPr>
      </a:lvl8pPr>
      <a:lvl9pPr marL="3657600" algn="l" rtl="0" eaLnBrk="0" fontAlgn="base" hangingPunct="0">
        <a:lnSpc>
          <a:spcPct val="85000"/>
        </a:lnSpc>
        <a:spcBef>
          <a:spcPct val="20000"/>
        </a:spcBef>
        <a:spcAft>
          <a:spcPct val="0"/>
        </a:spcAft>
        <a:buClr>
          <a:srgbClr val="283C69"/>
        </a:buClr>
        <a:buSzPct val="125000"/>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Pr shadeToTitle="1">
        <a:gradFill rotWithShape="0">
          <a:gsLst>
            <a:gs pos="0">
              <a:srgbClr val="CCFFFF"/>
            </a:gs>
            <a:gs pos="100000">
              <a:srgbClr val="CCFFFF">
                <a:gamma/>
                <a:shade val="72941"/>
                <a:invGamma/>
              </a:srgbClr>
            </a:gs>
          </a:gsLst>
          <a:path path="shape">
            <a:fillToRect l="50000" t="50000" r="50000" b="50000"/>
          </a:path>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it-IT" alt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altLang="it-IT" smtClean="0"/>
              <a:t>Fare clic per modificare gli stili del testo dello schema</a:t>
            </a:r>
          </a:p>
          <a:p>
            <a:pPr lvl="1"/>
            <a:r>
              <a:rPr lang="it-IT" altLang="it-IT" smtClean="0"/>
              <a:t>Secondo livello</a:t>
            </a:r>
          </a:p>
          <a:p>
            <a:pPr lvl="2"/>
            <a:r>
              <a:rPr lang="it-IT" altLang="it-IT" smtClean="0"/>
              <a:t>Terzo livello</a:t>
            </a:r>
          </a:p>
          <a:p>
            <a:pPr lvl="3"/>
            <a:r>
              <a:rPr lang="it-IT" altLang="it-IT" smtClean="0"/>
              <a:t>Quarto livello</a:t>
            </a:r>
          </a:p>
          <a:p>
            <a:pPr lvl="4"/>
            <a:r>
              <a:rPr lang="it-IT" alt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it-IT" alt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it-IT" alt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4E70C94-DA0D-4956-9B66-AE9624369692}" type="slidenum">
              <a:rPr lang="it-IT" altLang="it-IT">
                <a:solidFill>
                  <a:srgbClr val="000000"/>
                </a:solidFill>
              </a:rPr>
              <a:pPr fontAlgn="base">
                <a:spcBef>
                  <a:spcPct val="0"/>
                </a:spcBef>
                <a:spcAft>
                  <a:spcPct val="0"/>
                </a:spcAft>
              </a:pPr>
              <a:t>‹N›</a:t>
            </a:fld>
            <a:endParaRPr lang="it-IT" altLang="it-IT">
              <a:solidFill>
                <a:srgbClr val="000000"/>
              </a:solidFill>
            </a:endParaRPr>
          </a:p>
        </p:txBody>
      </p:sp>
    </p:spTree>
    <p:extLst>
      <p:ext uri="{BB962C8B-B14F-4D97-AF65-F5344CB8AC3E}">
        <p14:creationId xmlns:p14="http://schemas.microsoft.com/office/powerpoint/2010/main" val="2698722452"/>
      </p:ext>
    </p:extLst>
  </p:cSld>
  <p:clrMap bg1="lt1" tx1="dk1" bg2="lt2" tx2="dk2" accent1="accent1" accent2="accent2" accent3="accent3" accent4="accent4" accent5="accent5" accent6="accent6" hlink="hlink" folHlink="folHlink"/>
  <p:sldLayoutIdLst>
    <p:sldLayoutId id="2147484411" r:id="rId1"/>
    <p:sldLayoutId id="2147484412" r:id="rId2"/>
    <p:sldLayoutId id="2147484413" r:id="rId3"/>
    <p:sldLayoutId id="2147484414" r:id="rId4"/>
    <p:sldLayoutId id="2147484415" r:id="rId5"/>
    <p:sldLayoutId id="2147484416" r:id="rId6"/>
    <p:sldLayoutId id="2147484417" r:id="rId7"/>
    <p:sldLayoutId id="2147484418" r:id="rId8"/>
    <p:sldLayoutId id="2147484419" r:id="rId9"/>
    <p:sldLayoutId id="2147484420" r:id="rId10"/>
    <p:sldLayoutId id="2147484421" r:id="rId11"/>
    <p:sldLayoutId id="2147484422" r:id="rId12"/>
    <p:sldLayoutId id="2147484423" r:id="rId13"/>
    <p:sldLayoutId id="2147484424" r:id="rId14"/>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Rectangle 5"/>
          <p:cNvSpPr/>
          <p:nvPr/>
        </p:nvSpPr>
        <p:spPr>
          <a:xfrm>
            <a:off x="0" y="1285875"/>
            <a:ext cx="9144000" cy="5576888"/>
          </a:xfrm>
          <a:prstGeom prst="rect">
            <a:avLst/>
          </a:prstGeom>
          <a:solidFill>
            <a:srgbClr val="F8F8F8"/>
          </a:solidFill>
          <a:ln>
            <a:no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solidFill>
                <a:prstClr val="black"/>
              </a:solidFill>
            </a:endParaRPr>
          </a:p>
        </p:txBody>
      </p:sp>
      <p:sp>
        <p:nvSpPr>
          <p:cNvPr id="2051" name="Rectangle 6"/>
          <p:cNvSpPr>
            <a:spLocks noChangeArrowheads="1"/>
          </p:cNvSpPr>
          <p:nvPr/>
        </p:nvSpPr>
        <p:spPr bwMode="hidden">
          <a:xfrm>
            <a:off x="0" y="0"/>
            <a:ext cx="9144000" cy="1435100"/>
          </a:xfrm>
          <a:prstGeom prst="rect">
            <a:avLst/>
          </a:prstGeom>
          <a:solidFill>
            <a:srgbClr val="198AB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1400">
                <a:solidFill>
                  <a:schemeClr val="bg1"/>
                </a:solidFill>
                <a:latin typeface="Arial" charset="0"/>
                <a:cs typeface="Arial" charset="0"/>
              </a:defRPr>
            </a:lvl1pPr>
            <a:lvl2pPr marL="742950" indent="-285750" eaLnBrk="0" hangingPunct="0">
              <a:defRPr sz="1400">
                <a:solidFill>
                  <a:schemeClr val="bg1"/>
                </a:solidFill>
                <a:latin typeface="Arial" charset="0"/>
                <a:cs typeface="Arial" charset="0"/>
              </a:defRPr>
            </a:lvl2pPr>
            <a:lvl3pPr marL="1143000" indent="-228600" eaLnBrk="0" hangingPunct="0">
              <a:defRPr sz="1400">
                <a:solidFill>
                  <a:schemeClr val="bg1"/>
                </a:solidFill>
                <a:latin typeface="Arial" charset="0"/>
                <a:cs typeface="Arial" charset="0"/>
              </a:defRPr>
            </a:lvl3pPr>
            <a:lvl4pPr marL="1600200" indent="-228600" eaLnBrk="0" hangingPunct="0">
              <a:defRPr sz="1400">
                <a:solidFill>
                  <a:schemeClr val="bg1"/>
                </a:solidFill>
                <a:latin typeface="Arial" charset="0"/>
                <a:cs typeface="Arial" charset="0"/>
              </a:defRPr>
            </a:lvl4pPr>
            <a:lvl5pPr marL="2057400" indent="-228600" eaLnBrk="0" hangingPunct="0">
              <a:defRPr sz="1400">
                <a:solidFill>
                  <a:schemeClr val="bg1"/>
                </a:solidFill>
                <a:latin typeface="Arial" charset="0"/>
                <a:cs typeface="Arial" charset="0"/>
              </a:defRPr>
            </a:lvl5pPr>
            <a:lvl6pPr marL="2514600" indent="-228600" eaLnBrk="0" fontAlgn="base" hangingPunct="0">
              <a:spcBef>
                <a:spcPct val="0"/>
              </a:spcBef>
              <a:spcAft>
                <a:spcPct val="0"/>
              </a:spcAft>
              <a:defRPr sz="1400">
                <a:solidFill>
                  <a:schemeClr val="bg1"/>
                </a:solidFill>
                <a:latin typeface="Arial" charset="0"/>
                <a:cs typeface="Arial" charset="0"/>
              </a:defRPr>
            </a:lvl6pPr>
            <a:lvl7pPr marL="2971800" indent="-228600" eaLnBrk="0" fontAlgn="base" hangingPunct="0">
              <a:spcBef>
                <a:spcPct val="0"/>
              </a:spcBef>
              <a:spcAft>
                <a:spcPct val="0"/>
              </a:spcAft>
              <a:defRPr sz="1400">
                <a:solidFill>
                  <a:schemeClr val="bg1"/>
                </a:solidFill>
                <a:latin typeface="Arial" charset="0"/>
                <a:cs typeface="Arial" charset="0"/>
              </a:defRPr>
            </a:lvl7pPr>
            <a:lvl8pPr marL="3429000" indent="-228600" eaLnBrk="0" fontAlgn="base" hangingPunct="0">
              <a:spcBef>
                <a:spcPct val="0"/>
              </a:spcBef>
              <a:spcAft>
                <a:spcPct val="0"/>
              </a:spcAft>
              <a:defRPr sz="1400">
                <a:solidFill>
                  <a:schemeClr val="bg1"/>
                </a:solidFill>
                <a:latin typeface="Arial" charset="0"/>
                <a:cs typeface="Arial" charset="0"/>
              </a:defRPr>
            </a:lvl8pPr>
            <a:lvl9pPr marL="3886200" indent="-228600" eaLnBrk="0" fontAlgn="base" hangingPunct="0">
              <a:spcBef>
                <a:spcPct val="0"/>
              </a:spcBef>
              <a:spcAft>
                <a:spcPct val="0"/>
              </a:spcAft>
              <a:defRPr sz="1400">
                <a:solidFill>
                  <a:schemeClr val="bg1"/>
                </a:solidFill>
                <a:latin typeface="Arial" charset="0"/>
                <a:cs typeface="Arial" charset="0"/>
              </a:defRPr>
            </a:lvl9pPr>
          </a:lstStyle>
          <a:p>
            <a:pPr eaLnBrk="1" fontAlgn="base" hangingPunct="1">
              <a:spcBef>
                <a:spcPct val="0"/>
              </a:spcBef>
              <a:spcAft>
                <a:spcPct val="0"/>
              </a:spcAft>
              <a:defRPr/>
            </a:pPr>
            <a:endParaRPr lang="it-IT" altLang="it-IT" sz="1800" smtClean="0">
              <a:solidFill>
                <a:srgbClr val="000000"/>
              </a:solidFill>
            </a:endParaRPr>
          </a:p>
        </p:txBody>
      </p:sp>
      <p:sp>
        <p:nvSpPr>
          <p:cNvPr id="1028" name="Title Placeholder 1"/>
          <p:cNvSpPr>
            <a:spLocks noGrp="1"/>
          </p:cNvSpPr>
          <p:nvPr>
            <p:ph type="title"/>
          </p:nvPr>
        </p:nvSpPr>
        <p:spPr bwMode="black">
          <a:xfrm>
            <a:off x="368300" y="327025"/>
            <a:ext cx="8404225"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bodyPr>
          <a:lstStyle/>
          <a:p>
            <a:pPr lvl="0"/>
            <a:r>
              <a:rPr lang="en-US" smtClean="0"/>
              <a:t>Click to edit Master title style</a:t>
            </a:r>
            <a:endParaRPr lang="en-US" dirty="0" smtClean="0"/>
          </a:p>
        </p:txBody>
      </p:sp>
      <p:sp>
        <p:nvSpPr>
          <p:cNvPr id="2053" name="Text Placeholder 2"/>
          <p:cNvSpPr>
            <a:spLocks noGrp="1"/>
          </p:cNvSpPr>
          <p:nvPr>
            <p:ph type="body" idx="1"/>
          </p:nvPr>
        </p:nvSpPr>
        <p:spPr bwMode="auto">
          <a:xfrm>
            <a:off x="368300" y="1635125"/>
            <a:ext cx="8410575" cy="492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it-IT" smtClean="0"/>
              <a:t>Click to edit Master text styles</a:t>
            </a:r>
          </a:p>
          <a:p>
            <a:pPr lvl="1"/>
            <a:r>
              <a:rPr lang="en-US" altLang="it-IT" smtClean="0"/>
              <a:t>Second level</a:t>
            </a:r>
          </a:p>
          <a:p>
            <a:pPr lvl="2"/>
            <a:r>
              <a:rPr lang="en-US" altLang="it-IT" smtClean="0"/>
              <a:t>Third level</a:t>
            </a:r>
          </a:p>
          <a:p>
            <a:pPr lvl="3"/>
            <a:r>
              <a:rPr lang="en-US" altLang="it-IT" smtClean="0"/>
              <a:t>Fourth level</a:t>
            </a:r>
          </a:p>
          <a:p>
            <a:pPr lvl="4"/>
            <a:r>
              <a:rPr lang="en-US" altLang="it-IT" smtClean="0"/>
              <a:t>Fifth level</a:t>
            </a:r>
          </a:p>
        </p:txBody>
      </p:sp>
      <p:cxnSp>
        <p:nvCxnSpPr>
          <p:cNvPr id="7" name="Straight Connector 6"/>
          <p:cNvCxnSpPr/>
          <p:nvPr/>
        </p:nvCxnSpPr>
        <p:spPr>
          <a:xfrm flipH="1">
            <a:off x="0" y="1435100"/>
            <a:ext cx="9144000" cy="0"/>
          </a:xfrm>
          <a:prstGeom prst="line">
            <a:avLst/>
          </a:prstGeom>
          <a:ln w="28575">
            <a:solidFill>
              <a:srgbClr val="4F555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6402832"/>
      </p:ext>
    </p:extLst>
  </p:cSld>
  <p:clrMap bg1="lt1" tx1="dk1" bg2="lt2" tx2="dk2" accent1="accent1" accent2="accent2" accent3="accent3" accent4="accent4" accent5="accent5" accent6="accent6" hlink="hlink" folHlink="folHlink"/>
  <p:sldLayoutIdLst>
    <p:sldLayoutId id="2147484426" r:id="rId1"/>
    <p:sldLayoutId id="2147484427" r:id="rId2"/>
    <p:sldLayoutId id="2147484428" r:id="rId3"/>
    <p:sldLayoutId id="2147484429" r:id="rId4"/>
    <p:sldLayoutId id="2147484430" r:id="rId5"/>
    <p:sldLayoutId id="2147484431" r:id="rId6"/>
  </p:sldLayoutIdLst>
  <p:timing>
    <p:tnLst>
      <p:par>
        <p:cTn id="1" dur="indefinite" restart="never" nodeType="tmRoot"/>
      </p:par>
    </p:tnLst>
  </p:timing>
  <p:txStyles>
    <p:titleStyle>
      <a:lvl1pPr algn="l" rtl="0" eaLnBrk="0" fontAlgn="base" hangingPunct="0">
        <a:lnSpc>
          <a:spcPct val="95000"/>
        </a:lnSpc>
        <a:spcBef>
          <a:spcPct val="0"/>
        </a:spcBef>
        <a:spcAft>
          <a:spcPct val="0"/>
        </a:spcAft>
        <a:defRPr sz="3600" b="1" kern="1200">
          <a:solidFill>
            <a:srgbClr val="FFFFFF"/>
          </a:solidFill>
          <a:effectLst>
            <a:outerShdw blurRad="88900" dist="38100" dir="2700000" algn="tl">
              <a:srgbClr val="000000">
                <a:alpha val="60000"/>
              </a:srgbClr>
            </a:outerShdw>
          </a:effectLst>
          <a:latin typeface="+mj-lt"/>
          <a:ea typeface="+mj-ea"/>
          <a:cs typeface="+mj-cs"/>
        </a:defRPr>
      </a:lvl1pPr>
      <a:lvl2pPr algn="l" rtl="0" eaLnBrk="0" fontAlgn="base" hangingPunct="0">
        <a:lnSpc>
          <a:spcPct val="95000"/>
        </a:lnSpc>
        <a:spcBef>
          <a:spcPct val="0"/>
        </a:spcBef>
        <a:spcAft>
          <a:spcPct val="0"/>
        </a:spcAft>
        <a:defRPr sz="3600" b="1">
          <a:solidFill>
            <a:srgbClr val="FFFFFF"/>
          </a:solidFill>
          <a:latin typeface="Arial" charset="0"/>
        </a:defRPr>
      </a:lvl2pPr>
      <a:lvl3pPr algn="l" rtl="0" eaLnBrk="0" fontAlgn="base" hangingPunct="0">
        <a:lnSpc>
          <a:spcPct val="95000"/>
        </a:lnSpc>
        <a:spcBef>
          <a:spcPct val="0"/>
        </a:spcBef>
        <a:spcAft>
          <a:spcPct val="0"/>
        </a:spcAft>
        <a:defRPr sz="3600" b="1">
          <a:solidFill>
            <a:srgbClr val="FFFFFF"/>
          </a:solidFill>
          <a:latin typeface="Arial" charset="0"/>
        </a:defRPr>
      </a:lvl3pPr>
      <a:lvl4pPr algn="l" rtl="0" eaLnBrk="0" fontAlgn="base" hangingPunct="0">
        <a:lnSpc>
          <a:spcPct val="95000"/>
        </a:lnSpc>
        <a:spcBef>
          <a:spcPct val="0"/>
        </a:spcBef>
        <a:spcAft>
          <a:spcPct val="0"/>
        </a:spcAft>
        <a:defRPr sz="3600" b="1">
          <a:solidFill>
            <a:srgbClr val="FFFFFF"/>
          </a:solidFill>
          <a:latin typeface="Arial" charset="0"/>
        </a:defRPr>
      </a:lvl4pPr>
      <a:lvl5pPr algn="l" rtl="0" eaLnBrk="0" fontAlgn="base" hangingPunct="0">
        <a:lnSpc>
          <a:spcPct val="95000"/>
        </a:lnSpc>
        <a:spcBef>
          <a:spcPct val="0"/>
        </a:spcBef>
        <a:spcAft>
          <a:spcPct val="0"/>
        </a:spcAft>
        <a:defRPr sz="3600" b="1">
          <a:solidFill>
            <a:srgbClr val="FFFFFF"/>
          </a:solidFill>
          <a:latin typeface="Arial" charset="0"/>
        </a:defRPr>
      </a:lvl5pPr>
      <a:lvl6pPr marL="457200" algn="l" rtl="0" eaLnBrk="1" fontAlgn="base" hangingPunct="1">
        <a:spcBef>
          <a:spcPct val="0"/>
        </a:spcBef>
        <a:spcAft>
          <a:spcPct val="0"/>
        </a:spcAft>
        <a:defRPr sz="3600" b="1">
          <a:solidFill>
            <a:schemeClr val="bg1"/>
          </a:solidFill>
          <a:latin typeface="Arial" charset="0"/>
        </a:defRPr>
      </a:lvl6pPr>
      <a:lvl7pPr marL="914400" algn="l" rtl="0" eaLnBrk="1" fontAlgn="base" hangingPunct="1">
        <a:spcBef>
          <a:spcPct val="0"/>
        </a:spcBef>
        <a:spcAft>
          <a:spcPct val="0"/>
        </a:spcAft>
        <a:defRPr sz="3600" b="1">
          <a:solidFill>
            <a:schemeClr val="bg1"/>
          </a:solidFill>
          <a:latin typeface="Arial" charset="0"/>
        </a:defRPr>
      </a:lvl7pPr>
      <a:lvl8pPr marL="1371600" algn="l" rtl="0" eaLnBrk="1" fontAlgn="base" hangingPunct="1">
        <a:spcBef>
          <a:spcPct val="0"/>
        </a:spcBef>
        <a:spcAft>
          <a:spcPct val="0"/>
        </a:spcAft>
        <a:defRPr sz="3600" b="1">
          <a:solidFill>
            <a:schemeClr val="bg1"/>
          </a:solidFill>
          <a:latin typeface="Arial" charset="0"/>
        </a:defRPr>
      </a:lvl8pPr>
      <a:lvl9pPr marL="1828800" algn="l" rtl="0" eaLnBrk="1" fontAlgn="base" hangingPunct="1">
        <a:spcBef>
          <a:spcPct val="0"/>
        </a:spcBef>
        <a:spcAft>
          <a:spcPct val="0"/>
        </a:spcAft>
        <a:defRPr sz="3600" b="1">
          <a:solidFill>
            <a:schemeClr val="bg1"/>
          </a:solidFill>
          <a:latin typeface="Arial" charset="0"/>
        </a:defRPr>
      </a:lvl9pPr>
    </p:titleStyle>
    <p:bodyStyle>
      <a:lvl1pPr marL="228600" indent="-228600" algn="l" rtl="0" eaLnBrk="0" fontAlgn="base" hangingPunct="0">
        <a:lnSpc>
          <a:spcPct val="95000"/>
        </a:lnSpc>
        <a:spcBef>
          <a:spcPts val="600"/>
        </a:spcBef>
        <a:spcAft>
          <a:spcPts val="600"/>
        </a:spcAft>
        <a:buClr>
          <a:srgbClr val="007EAE"/>
        </a:buClr>
        <a:buFont typeface="Arial" pitchFamily="34" charset="0"/>
        <a:buChar char="•"/>
        <a:defRPr sz="2600" kern="1200">
          <a:solidFill>
            <a:schemeClr val="tx1"/>
          </a:solidFill>
          <a:latin typeface="+mn-lt"/>
          <a:ea typeface="+mn-ea"/>
          <a:cs typeface="+mn-cs"/>
        </a:defRPr>
      </a:lvl1pPr>
      <a:lvl2pPr marL="685800" indent="-228600" algn="l" rtl="0" eaLnBrk="0" fontAlgn="base" hangingPunct="0">
        <a:lnSpc>
          <a:spcPct val="95000"/>
        </a:lnSpc>
        <a:spcBef>
          <a:spcPts val="600"/>
        </a:spcBef>
        <a:spcAft>
          <a:spcPts val="600"/>
        </a:spcAft>
        <a:buClr>
          <a:srgbClr val="007EAE"/>
        </a:buClr>
        <a:buFont typeface="Arial" pitchFamily="34" charset="0"/>
        <a:buChar char="–"/>
        <a:defRPr sz="2400" kern="1200">
          <a:solidFill>
            <a:schemeClr val="tx1"/>
          </a:solidFill>
          <a:latin typeface="+mn-lt"/>
          <a:ea typeface="+mn-ea"/>
          <a:cs typeface="+mn-cs"/>
        </a:defRPr>
      </a:lvl2pPr>
      <a:lvl3pPr marL="1084263" indent="-169863" algn="l" rtl="0" eaLnBrk="0" fontAlgn="base" hangingPunct="0">
        <a:lnSpc>
          <a:spcPct val="95000"/>
        </a:lnSpc>
        <a:spcBef>
          <a:spcPts val="600"/>
        </a:spcBef>
        <a:spcAft>
          <a:spcPts val="600"/>
        </a:spcAft>
        <a:buClr>
          <a:srgbClr val="007EAE"/>
        </a:buClr>
        <a:buFont typeface="Arial" pitchFamily="34" charset="0"/>
        <a:buChar char="•"/>
        <a:defRPr sz="2000" kern="1200">
          <a:solidFill>
            <a:schemeClr val="tx1"/>
          </a:solidFill>
          <a:latin typeface="+mn-lt"/>
          <a:ea typeface="+mn-ea"/>
          <a:cs typeface="+mn-cs"/>
        </a:defRPr>
      </a:lvl3pPr>
      <a:lvl4pPr marL="1541463" indent="-169863" algn="l" rtl="0" eaLnBrk="0" fontAlgn="base" hangingPunct="0">
        <a:lnSpc>
          <a:spcPct val="95000"/>
        </a:lnSpc>
        <a:spcBef>
          <a:spcPts val="600"/>
        </a:spcBef>
        <a:spcAft>
          <a:spcPts val="600"/>
        </a:spcAft>
        <a:buClr>
          <a:srgbClr val="007EAE"/>
        </a:buClr>
        <a:buFont typeface="Arial" pitchFamily="34" charset="0"/>
        <a:buChar char="–"/>
        <a:defRPr kern="1200">
          <a:solidFill>
            <a:schemeClr val="tx1"/>
          </a:solidFill>
          <a:latin typeface="+mn-lt"/>
          <a:ea typeface="+mn-ea"/>
          <a:cs typeface="+mn-cs"/>
        </a:defRPr>
      </a:lvl4pPr>
      <a:lvl5pPr marL="1998663" indent="-169863" algn="l" rtl="0" eaLnBrk="0" fontAlgn="base" hangingPunct="0">
        <a:lnSpc>
          <a:spcPct val="95000"/>
        </a:lnSpc>
        <a:spcBef>
          <a:spcPts val="600"/>
        </a:spcBef>
        <a:spcAft>
          <a:spcPts val="600"/>
        </a:spcAft>
        <a:buClr>
          <a:srgbClr val="007EAE"/>
        </a:buClr>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Rectangle 5"/>
          <p:cNvSpPr/>
          <p:nvPr/>
        </p:nvSpPr>
        <p:spPr>
          <a:xfrm>
            <a:off x="0" y="1285875"/>
            <a:ext cx="9144000" cy="5576888"/>
          </a:xfrm>
          <a:prstGeom prst="rect">
            <a:avLst/>
          </a:prstGeom>
          <a:solidFill>
            <a:srgbClr val="F8F8F8"/>
          </a:solidFill>
          <a:ln>
            <a:noFill/>
          </a:ln>
        </p:spPr>
        <p:style>
          <a:lnRef idx="1">
            <a:schemeClr val="accent1"/>
          </a:lnRef>
          <a:fillRef idx="0">
            <a:schemeClr val="accent1"/>
          </a:fillRef>
          <a:effectRef idx="0">
            <a:schemeClr val="accent1"/>
          </a:effectRef>
          <a:fontRef idx="minor">
            <a:schemeClr val="tx1"/>
          </a:fontRef>
        </p:style>
        <p:txBody>
          <a:bodyPr anchor="ctr"/>
          <a:lstStyle/>
          <a:p>
            <a:pPr algn="ctr" fontAlgn="base">
              <a:spcBef>
                <a:spcPct val="0"/>
              </a:spcBef>
              <a:spcAft>
                <a:spcPct val="0"/>
              </a:spcAft>
              <a:defRPr/>
            </a:pPr>
            <a:endParaRPr lang="en-US" b="1">
              <a:solidFill>
                <a:prstClr val="black"/>
              </a:solidFill>
            </a:endParaRPr>
          </a:p>
        </p:txBody>
      </p:sp>
      <p:sp>
        <p:nvSpPr>
          <p:cNvPr id="1027" name="Rectangle 6"/>
          <p:cNvSpPr>
            <a:spLocks noChangeArrowheads="1"/>
          </p:cNvSpPr>
          <p:nvPr/>
        </p:nvSpPr>
        <p:spPr bwMode="hidden">
          <a:xfrm>
            <a:off x="0" y="0"/>
            <a:ext cx="9144000" cy="1435100"/>
          </a:xfrm>
          <a:prstGeom prst="rect">
            <a:avLst/>
          </a:prstGeom>
          <a:solidFill>
            <a:srgbClr val="198AB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1400">
                <a:solidFill>
                  <a:schemeClr val="bg1"/>
                </a:solidFill>
                <a:latin typeface="Arial" charset="0"/>
                <a:cs typeface="Arial" charset="0"/>
              </a:defRPr>
            </a:lvl1pPr>
            <a:lvl2pPr marL="742950" indent="-285750" eaLnBrk="0" hangingPunct="0">
              <a:defRPr sz="1400">
                <a:solidFill>
                  <a:schemeClr val="bg1"/>
                </a:solidFill>
                <a:latin typeface="Arial" charset="0"/>
                <a:cs typeface="Arial" charset="0"/>
              </a:defRPr>
            </a:lvl2pPr>
            <a:lvl3pPr marL="1143000" indent="-228600" eaLnBrk="0" hangingPunct="0">
              <a:defRPr sz="1400">
                <a:solidFill>
                  <a:schemeClr val="bg1"/>
                </a:solidFill>
                <a:latin typeface="Arial" charset="0"/>
                <a:cs typeface="Arial" charset="0"/>
              </a:defRPr>
            </a:lvl3pPr>
            <a:lvl4pPr marL="1600200" indent="-228600" eaLnBrk="0" hangingPunct="0">
              <a:defRPr sz="1400">
                <a:solidFill>
                  <a:schemeClr val="bg1"/>
                </a:solidFill>
                <a:latin typeface="Arial" charset="0"/>
                <a:cs typeface="Arial" charset="0"/>
              </a:defRPr>
            </a:lvl4pPr>
            <a:lvl5pPr marL="2057400" indent="-228600" eaLnBrk="0" hangingPunct="0">
              <a:defRPr sz="1400">
                <a:solidFill>
                  <a:schemeClr val="bg1"/>
                </a:solidFill>
                <a:latin typeface="Arial" charset="0"/>
                <a:cs typeface="Arial" charset="0"/>
              </a:defRPr>
            </a:lvl5pPr>
            <a:lvl6pPr marL="2514600" indent="-228600" eaLnBrk="0" fontAlgn="base" hangingPunct="0">
              <a:spcBef>
                <a:spcPct val="0"/>
              </a:spcBef>
              <a:spcAft>
                <a:spcPct val="0"/>
              </a:spcAft>
              <a:defRPr sz="1400">
                <a:solidFill>
                  <a:schemeClr val="bg1"/>
                </a:solidFill>
                <a:latin typeface="Arial" charset="0"/>
                <a:cs typeface="Arial" charset="0"/>
              </a:defRPr>
            </a:lvl6pPr>
            <a:lvl7pPr marL="2971800" indent="-228600" eaLnBrk="0" fontAlgn="base" hangingPunct="0">
              <a:spcBef>
                <a:spcPct val="0"/>
              </a:spcBef>
              <a:spcAft>
                <a:spcPct val="0"/>
              </a:spcAft>
              <a:defRPr sz="1400">
                <a:solidFill>
                  <a:schemeClr val="bg1"/>
                </a:solidFill>
                <a:latin typeface="Arial" charset="0"/>
                <a:cs typeface="Arial" charset="0"/>
              </a:defRPr>
            </a:lvl7pPr>
            <a:lvl8pPr marL="3429000" indent="-228600" eaLnBrk="0" fontAlgn="base" hangingPunct="0">
              <a:spcBef>
                <a:spcPct val="0"/>
              </a:spcBef>
              <a:spcAft>
                <a:spcPct val="0"/>
              </a:spcAft>
              <a:defRPr sz="1400">
                <a:solidFill>
                  <a:schemeClr val="bg1"/>
                </a:solidFill>
                <a:latin typeface="Arial" charset="0"/>
                <a:cs typeface="Arial" charset="0"/>
              </a:defRPr>
            </a:lvl8pPr>
            <a:lvl9pPr marL="3886200" indent="-228600" eaLnBrk="0" fontAlgn="base" hangingPunct="0">
              <a:spcBef>
                <a:spcPct val="0"/>
              </a:spcBef>
              <a:spcAft>
                <a:spcPct val="0"/>
              </a:spcAft>
              <a:defRPr sz="1400">
                <a:solidFill>
                  <a:schemeClr val="bg1"/>
                </a:solidFill>
                <a:latin typeface="Arial" charset="0"/>
                <a:cs typeface="Arial" charset="0"/>
              </a:defRPr>
            </a:lvl9pPr>
          </a:lstStyle>
          <a:p>
            <a:pPr eaLnBrk="1" fontAlgn="base" hangingPunct="1">
              <a:spcBef>
                <a:spcPct val="0"/>
              </a:spcBef>
              <a:spcAft>
                <a:spcPct val="0"/>
              </a:spcAft>
              <a:defRPr/>
            </a:pPr>
            <a:endParaRPr lang="it-IT" altLang="it-IT" sz="1800" b="1" smtClean="0">
              <a:solidFill>
                <a:srgbClr val="000000"/>
              </a:solidFill>
            </a:endParaRPr>
          </a:p>
        </p:txBody>
      </p:sp>
      <p:sp>
        <p:nvSpPr>
          <p:cNvPr id="1028" name="Title Placeholder 1"/>
          <p:cNvSpPr>
            <a:spLocks noGrp="1"/>
          </p:cNvSpPr>
          <p:nvPr>
            <p:ph type="title"/>
          </p:nvPr>
        </p:nvSpPr>
        <p:spPr bwMode="black">
          <a:xfrm>
            <a:off x="368300" y="274638"/>
            <a:ext cx="8404225"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bodyPr>
          <a:lstStyle/>
          <a:p>
            <a:pPr lvl="0"/>
            <a:r>
              <a:rPr lang="en-US" dirty="0" smtClean="0"/>
              <a:t>Click to edit Master title style</a:t>
            </a:r>
          </a:p>
        </p:txBody>
      </p:sp>
      <p:sp>
        <p:nvSpPr>
          <p:cNvPr id="1029" name="Text Placeholder 2"/>
          <p:cNvSpPr>
            <a:spLocks noGrp="1"/>
          </p:cNvSpPr>
          <p:nvPr>
            <p:ph type="body" idx="1"/>
          </p:nvPr>
        </p:nvSpPr>
        <p:spPr bwMode="auto">
          <a:xfrm>
            <a:off x="368300" y="1635125"/>
            <a:ext cx="8410575" cy="492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it-IT" smtClean="0"/>
              <a:t>Click to edit Master text styles</a:t>
            </a:r>
          </a:p>
          <a:p>
            <a:pPr lvl="1"/>
            <a:r>
              <a:rPr lang="en-US" altLang="it-IT" smtClean="0"/>
              <a:t>Second level</a:t>
            </a:r>
          </a:p>
          <a:p>
            <a:pPr lvl="2"/>
            <a:r>
              <a:rPr lang="en-US" altLang="it-IT" smtClean="0"/>
              <a:t>Third level</a:t>
            </a:r>
          </a:p>
          <a:p>
            <a:pPr lvl="3"/>
            <a:r>
              <a:rPr lang="en-US" altLang="it-IT" smtClean="0"/>
              <a:t>Fourth level</a:t>
            </a:r>
          </a:p>
          <a:p>
            <a:pPr lvl="4"/>
            <a:r>
              <a:rPr lang="en-US" altLang="it-IT" smtClean="0"/>
              <a:t>Fifth level</a:t>
            </a:r>
          </a:p>
        </p:txBody>
      </p:sp>
      <p:cxnSp>
        <p:nvCxnSpPr>
          <p:cNvPr id="7" name="Straight Connector 6"/>
          <p:cNvCxnSpPr/>
          <p:nvPr/>
        </p:nvCxnSpPr>
        <p:spPr>
          <a:xfrm flipH="1">
            <a:off x="0" y="1435100"/>
            <a:ext cx="9144000" cy="0"/>
          </a:xfrm>
          <a:prstGeom prst="line">
            <a:avLst/>
          </a:prstGeom>
          <a:ln w="28575">
            <a:solidFill>
              <a:srgbClr val="4F555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3854848"/>
      </p:ext>
    </p:extLst>
  </p:cSld>
  <p:clrMap bg1="lt1" tx1="dk1" bg2="lt2" tx2="dk2" accent1="accent1" accent2="accent2" accent3="accent3" accent4="accent4" accent5="accent5" accent6="accent6" hlink="hlink" folHlink="folHlink"/>
  <p:sldLayoutIdLst>
    <p:sldLayoutId id="2147484433" r:id="rId1"/>
    <p:sldLayoutId id="2147484434" r:id="rId2"/>
    <p:sldLayoutId id="2147484435" r:id="rId3"/>
    <p:sldLayoutId id="2147484436" r:id="rId4"/>
    <p:sldLayoutId id="2147484437" r:id="rId5"/>
    <p:sldLayoutId id="2147484438" r:id="rId6"/>
    <p:sldLayoutId id="2147484439" r:id="rId7"/>
  </p:sldLayoutIdLst>
  <p:timing>
    <p:tnLst>
      <p:par>
        <p:cTn id="1" dur="indefinite" restart="never" nodeType="tmRoot"/>
      </p:par>
    </p:tnLst>
  </p:timing>
  <p:txStyles>
    <p:titleStyle>
      <a:lvl1pPr algn="l" rtl="0" eaLnBrk="0" fontAlgn="base" hangingPunct="0">
        <a:lnSpc>
          <a:spcPct val="95000"/>
        </a:lnSpc>
        <a:spcBef>
          <a:spcPct val="0"/>
        </a:spcBef>
        <a:spcAft>
          <a:spcPct val="0"/>
        </a:spcAft>
        <a:defRPr sz="3600" b="1" kern="1200">
          <a:solidFill>
            <a:srgbClr val="FFFFFF"/>
          </a:solidFill>
          <a:effectLst>
            <a:outerShdw blurRad="88900" dist="38100" dir="2700000" algn="tl">
              <a:srgbClr val="000000">
                <a:alpha val="60000"/>
              </a:srgbClr>
            </a:outerShdw>
          </a:effectLst>
          <a:latin typeface="+mj-lt"/>
          <a:ea typeface="+mj-ea"/>
          <a:cs typeface="+mj-cs"/>
        </a:defRPr>
      </a:lvl1pPr>
      <a:lvl2pPr algn="l" rtl="0" eaLnBrk="0" fontAlgn="base" hangingPunct="0">
        <a:lnSpc>
          <a:spcPct val="95000"/>
        </a:lnSpc>
        <a:spcBef>
          <a:spcPct val="0"/>
        </a:spcBef>
        <a:spcAft>
          <a:spcPct val="0"/>
        </a:spcAft>
        <a:defRPr sz="3600" b="1">
          <a:solidFill>
            <a:srgbClr val="FFFFFF"/>
          </a:solidFill>
          <a:latin typeface="Arial" charset="0"/>
        </a:defRPr>
      </a:lvl2pPr>
      <a:lvl3pPr algn="l" rtl="0" eaLnBrk="0" fontAlgn="base" hangingPunct="0">
        <a:lnSpc>
          <a:spcPct val="95000"/>
        </a:lnSpc>
        <a:spcBef>
          <a:spcPct val="0"/>
        </a:spcBef>
        <a:spcAft>
          <a:spcPct val="0"/>
        </a:spcAft>
        <a:defRPr sz="3600" b="1">
          <a:solidFill>
            <a:srgbClr val="FFFFFF"/>
          </a:solidFill>
          <a:latin typeface="Arial" charset="0"/>
        </a:defRPr>
      </a:lvl3pPr>
      <a:lvl4pPr algn="l" rtl="0" eaLnBrk="0" fontAlgn="base" hangingPunct="0">
        <a:lnSpc>
          <a:spcPct val="95000"/>
        </a:lnSpc>
        <a:spcBef>
          <a:spcPct val="0"/>
        </a:spcBef>
        <a:spcAft>
          <a:spcPct val="0"/>
        </a:spcAft>
        <a:defRPr sz="3600" b="1">
          <a:solidFill>
            <a:srgbClr val="FFFFFF"/>
          </a:solidFill>
          <a:latin typeface="Arial" charset="0"/>
        </a:defRPr>
      </a:lvl4pPr>
      <a:lvl5pPr algn="l" rtl="0" eaLnBrk="0" fontAlgn="base" hangingPunct="0">
        <a:lnSpc>
          <a:spcPct val="95000"/>
        </a:lnSpc>
        <a:spcBef>
          <a:spcPct val="0"/>
        </a:spcBef>
        <a:spcAft>
          <a:spcPct val="0"/>
        </a:spcAft>
        <a:defRPr sz="3600" b="1">
          <a:solidFill>
            <a:srgbClr val="FFFFFF"/>
          </a:solidFill>
          <a:latin typeface="Arial" charset="0"/>
        </a:defRPr>
      </a:lvl5pPr>
      <a:lvl6pPr marL="457200" algn="l" rtl="0" fontAlgn="base">
        <a:spcBef>
          <a:spcPct val="0"/>
        </a:spcBef>
        <a:spcAft>
          <a:spcPct val="0"/>
        </a:spcAft>
        <a:defRPr sz="3600" b="1">
          <a:solidFill>
            <a:schemeClr val="bg1"/>
          </a:solidFill>
          <a:latin typeface="Arial" charset="0"/>
        </a:defRPr>
      </a:lvl6pPr>
      <a:lvl7pPr marL="914400" algn="l" rtl="0" fontAlgn="base">
        <a:spcBef>
          <a:spcPct val="0"/>
        </a:spcBef>
        <a:spcAft>
          <a:spcPct val="0"/>
        </a:spcAft>
        <a:defRPr sz="3600" b="1">
          <a:solidFill>
            <a:schemeClr val="bg1"/>
          </a:solidFill>
          <a:latin typeface="Arial" charset="0"/>
        </a:defRPr>
      </a:lvl7pPr>
      <a:lvl8pPr marL="1371600" algn="l" rtl="0" fontAlgn="base">
        <a:spcBef>
          <a:spcPct val="0"/>
        </a:spcBef>
        <a:spcAft>
          <a:spcPct val="0"/>
        </a:spcAft>
        <a:defRPr sz="3600" b="1">
          <a:solidFill>
            <a:schemeClr val="bg1"/>
          </a:solidFill>
          <a:latin typeface="Arial" charset="0"/>
        </a:defRPr>
      </a:lvl8pPr>
      <a:lvl9pPr marL="1828800" algn="l" rtl="0" fontAlgn="base">
        <a:spcBef>
          <a:spcPct val="0"/>
        </a:spcBef>
        <a:spcAft>
          <a:spcPct val="0"/>
        </a:spcAft>
        <a:defRPr sz="3600" b="1">
          <a:solidFill>
            <a:schemeClr val="bg1"/>
          </a:solidFill>
          <a:latin typeface="Arial" charset="0"/>
        </a:defRPr>
      </a:lvl9pPr>
    </p:titleStyle>
    <p:bodyStyle>
      <a:lvl1pPr marL="228600" indent="-228600" algn="l" rtl="0" eaLnBrk="0" fontAlgn="base" hangingPunct="0">
        <a:lnSpc>
          <a:spcPct val="95000"/>
        </a:lnSpc>
        <a:spcBef>
          <a:spcPts val="600"/>
        </a:spcBef>
        <a:spcAft>
          <a:spcPts val="600"/>
        </a:spcAft>
        <a:buClr>
          <a:srgbClr val="007EAE"/>
        </a:buClr>
        <a:buFont typeface="Arial" pitchFamily="34" charset="0"/>
        <a:buChar char="•"/>
        <a:defRPr sz="2600" b="1" kern="1200">
          <a:solidFill>
            <a:schemeClr val="tx1"/>
          </a:solidFill>
          <a:latin typeface="+mn-lt"/>
          <a:ea typeface="+mn-ea"/>
          <a:cs typeface="+mn-cs"/>
        </a:defRPr>
      </a:lvl1pPr>
      <a:lvl2pPr marL="685800" indent="-228600" algn="l" rtl="0" eaLnBrk="0" fontAlgn="base" hangingPunct="0">
        <a:lnSpc>
          <a:spcPct val="95000"/>
        </a:lnSpc>
        <a:spcBef>
          <a:spcPct val="0"/>
        </a:spcBef>
        <a:spcAft>
          <a:spcPct val="0"/>
        </a:spcAft>
        <a:buClr>
          <a:srgbClr val="007EAE"/>
        </a:buClr>
        <a:buFont typeface="Arial" pitchFamily="34" charset="0"/>
        <a:buChar char="–"/>
        <a:defRPr sz="2400" kern="1200">
          <a:solidFill>
            <a:schemeClr val="tx1"/>
          </a:solidFill>
          <a:latin typeface="+mn-lt"/>
          <a:ea typeface="+mn-ea"/>
          <a:cs typeface="+mn-cs"/>
        </a:defRPr>
      </a:lvl2pPr>
      <a:lvl3pPr marL="1084263" indent="-169863" algn="l" rtl="0" eaLnBrk="0" fontAlgn="base" hangingPunct="0">
        <a:lnSpc>
          <a:spcPct val="95000"/>
        </a:lnSpc>
        <a:spcBef>
          <a:spcPts val="600"/>
        </a:spcBef>
        <a:spcAft>
          <a:spcPct val="0"/>
        </a:spcAft>
        <a:buClr>
          <a:srgbClr val="007EAE"/>
        </a:buClr>
        <a:buFont typeface="Arial" pitchFamily="34" charset="0"/>
        <a:buChar char="•"/>
        <a:defRPr sz="2000" kern="1200">
          <a:solidFill>
            <a:schemeClr val="tx1"/>
          </a:solidFill>
          <a:latin typeface="+mn-lt"/>
          <a:ea typeface="+mn-ea"/>
          <a:cs typeface="+mn-cs"/>
        </a:defRPr>
      </a:lvl3pPr>
      <a:lvl4pPr marL="1541463" indent="-169863" algn="l" rtl="0" eaLnBrk="0" fontAlgn="base" hangingPunct="0">
        <a:lnSpc>
          <a:spcPct val="95000"/>
        </a:lnSpc>
        <a:spcBef>
          <a:spcPts val="600"/>
        </a:spcBef>
        <a:spcAft>
          <a:spcPct val="0"/>
        </a:spcAft>
        <a:buClr>
          <a:srgbClr val="007EAE"/>
        </a:buClr>
        <a:buFont typeface="Arial" pitchFamily="34" charset="0"/>
        <a:buChar char="–"/>
        <a:defRPr kern="1200">
          <a:solidFill>
            <a:schemeClr val="tx1"/>
          </a:solidFill>
          <a:latin typeface="+mn-lt"/>
          <a:ea typeface="+mn-ea"/>
          <a:cs typeface="+mn-cs"/>
        </a:defRPr>
      </a:lvl4pPr>
      <a:lvl5pPr marL="1998663" indent="-169863" algn="l" rtl="0" eaLnBrk="0" fontAlgn="base" hangingPunct="0">
        <a:lnSpc>
          <a:spcPct val="95000"/>
        </a:lnSpc>
        <a:spcBef>
          <a:spcPts val="600"/>
        </a:spcBef>
        <a:spcAft>
          <a:spcPct val="0"/>
        </a:spcAft>
        <a:buClr>
          <a:srgbClr val="007EAE"/>
        </a:buClr>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2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9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6.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06.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115.xml"/><Relationship Id="rId1" Type="http://schemas.openxmlformats.org/officeDocument/2006/relationships/themeOverride" Target="../theme/themeOverride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24.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8.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80.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73.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80.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372.xml"/><Relationship Id="rId5" Type="http://schemas.openxmlformats.org/officeDocument/2006/relationships/image" Target="../media/image32.png"/><Relationship Id="rId4" Type="http://schemas.openxmlformats.org/officeDocument/2006/relationships/image" Target="../media/image31.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9.xml"/><Relationship Id="rId1" Type="http://schemas.openxmlformats.org/officeDocument/2006/relationships/vmlDrawing" Target="../drawings/vmlDrawing3.vml"/><Relationship Id="rId5" Type="http://schemas.openxmlformats.org/officeDocument/2006/relationships/image" Target="../media/image33.emf"/><Relationship Id="rId4" Type="http://schemas.openxmlformats.org/officeDocument/2006/relationships/oleObject" Target="../embeddings/oleObject3.bin"/></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41.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6.xml"/><Relationship Id="rId1" Type="http://schemas.openxmlformats.org/officeDocument/2006/relationships/slideLayout" Target="../slideLayouts/slideLayout237.xml"/><Relationship Id="rId6" Type="http://schemas.openxmlformats.org/officeDocument/2006/relationships/image" Target="../media/image39.png"/><Relationship Id="rId5" Type="http://schemas.openxmlformats.org/officeDocument/2006/relationships/image" Target="../media/image38.jpeg"/><Relationship Id="rId4" Type="http://schemas.openxmlformats.org/officeDocument/2006/relationships/image" Target="../media/image37.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4.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33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chart" Target="../charts/chart1.xml"/><Relationship Id="rId1" Type="http://schemas.openxmlformats.org/officeDocument/2006/relationships/slideLayout" Target="../slideLayouts/slideLayout33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3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1.xml"/></Relationships>
</file>

<file path=ppt/slides/_rels/slide3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34.xml"/></Relationships>
</file>

<file path=ppt/slides/_rels/slide3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34.xml"/></Relationships>
</file>

<file path=ppt/slides/_rels/slide3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34.xml"/><Relationship Id="rId4" Type="http://schemas.openxmlformats.org/officeDocument/2006/relationships/image" Target="../media/image47.png"/></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150.xml"/><Relationship Id="rId4" Type="http://schemas.openxmlformats.org/officeDocument/2006/relationships/image" Target="../media/image50.png"/></Relationships>
</file>

<file path=ppt/slides/_rels/slide38.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notesSlide" Target="../notesSlides/notesSlide9.xml"/><Relationship Id="rId1" Type="http://schemas.openxmlformats.org/officeDocument/2006/relationships/slideLayout" Target="../slideLayouts/slideLayout165.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png"/></Relationships>
</file>

<file path=ppt/slides/_rels/slide3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0.xml"/><Relationship Id="rId1" Type="http://schemas.openxmlformats.org/officeDocument/2006/relationships/slideLayout" Target="../slideLayouts/slideLayout133.xml"/><Relationship Id="rId5" Type="http://schemas.openxmlformats.org/officeDocument/2006/relationships/image" Target="../media/image58.jpeg"/><Relationship Id="rId4" Type="http://schemas.openxmlformats.org/officeDocument/2006/relationships/image" Target="../media/image57.png"/></Relationships>
</file>

<file path=ppt/slides/_rels/slide40.xml.rels><?xml version="1.0" encoding="UTF-8" standalone="yes"?>
<Relationships xmlns="http://schemas.openxmlformats.org/package/2006/relationships"><Relationship Id="rId3" Type="http://schemas.openxmlformats.org/officeDocument/2006/relationships/oleObject" Target="../embeddings/Microsoft_Excel_97-2003_Worksheet1.xls"/><Relationship Id="rId2" Type="http://schemas.openxmlformats.org/officeDocument/2006/relationships/slideLayout" Target="../slideLayouts/slideLayout134.xml"/><Relationship Id="rId1" Type="http://schemas.openxmlformats.org/officeDocument/2006/relationships/vmlDrawing" Target="../drawings/vmlDrawing4.vml"/><Relationship Id="rId4" Type="http://schemas.openxmlformats.org/officeDocument/2006/relationships/image" Target="../media/image59.png"/></Relationships>
</file>

<file path=ppt/slides/_rels/slide4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11.xml"/><Relationship Id="rId1" Type="http://schemas.openxmlformats.org/officeDocument/2006/relationships/slideLayout" Target="../slideLayouts/slideLayout173.xml"/><Relationship Id="rId5" Type="http://schemas.openxmlformats.org/officeDocument/2006/relationships/image" Target="../media/image62.png"/><Relationship Id="rId4" Type="http://schemas.openxmlformats.org/officeDocument/2006/relationships/image" Target="../media/image61.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34.xml"/><Relationship Id="rId1" Type="http://schemas.openxmlformats.org/officeDocument/2006/relationships/vmlDrawing" Target="../drawings/vmlDrawing5.vml"/><Relationship Id="rId5" Type="http://schemas.openxmlformats.org/officeDocument/2006/relationships/image" Target="../media/image63.png"/><Relationship Id="rId4" Type="http://schemas.openxmlformats.org/officeDocument/2006/relationships/oleObject" Target="../embeddings/Microsoft_Excel_97-2003_Worksheet2.xls"/></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4.xml"/></Relationships>
</file>

<file path=ppt/slides/_rels/slide44.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8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4.xml"/></Relationships>
</file>

<file path=ppt/slides/_rels/slide46.xml.rels><?xml version="1.0" encoding="UTF-8" standalone="yes"?>
<Relationships xmlns="http://schemas.openxmlformats.org/package/2006/relationships"><Relationship Id="rId3" Type="http://schemas.openxmlformats.org/officeDocument/2006/relationships/image" Target="../media/image66.emf"/><Relationship Id="rId2" Type="http://schemas.openxmlformats.org/officeDocument/2006/relationships/image" Target="../media/image65.png"/><Relationship Id="rId1" Type="http://schemas.openxmlformats.org/officeDocument/2006/relationships/slideLayout" Target="../slideLayouts/slideLayout200.xml"/><Relationship Id="rId4" Type="http://schemas.openxmlformats.org/officeDocument/2006/relationships/hyperlink" Target="http://www.ncbi.nlm.nih.gov/pubmed/25881720" TargetMode="Externa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6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4.xml"/></Relationships>
</file>

<file path=ppt/slides/_rels/slide4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33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95.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06.xml"/><Relationship Id="rId1" Type="http://schemas.openxmlformats.org/officeDocument/2006/relationships/vmlDrawing" Target="../drawings/vmlDrawing6.vml"/><Relationship Id="rId5" Type="http://schemas.openxmlformats.org/officeDocument/2006/relationships/image" Target="../media/image67.png"/><Relationship Id="rId4" Type="http://schemas.openxmlformats.org/officeDocument/2006/relationships/oleObject" Target="../embeddings/Microsoft_Excel_97-2003_Worksheet3.xls"/></Relationships>
</file>

<file path=ppt/slides/_rels/slide52.xml.rels><?xml version="1.0" encoding="UTF-8" standalone="yes"?>
<Relationships xmlns="http://schemas.openxmlformats.org/package/2006/relationships"><Relationship Id="rId3" Type="http://schemas.openxmlformats.org/officeDocument/2006/relationships/oleObject" Target="../embeddings/Microsoft_Excel_97-2003_Worksheet4.xls"/><Relationship Id="rId2" Type="http://schemas.openxmlformats.org/officeDocument/2006/relationships/slideLayout" Target="../slideLayouts/slideLayout295.xml"/><Relationship Id="rId1" Type="http://schemas.openxmlformats.org/officeDocument/2006/relationships/vmlDrawing" Target="../drawings/vmlDrawing7.vml"/><Relationship Id="rId4" Type="http://schemas.openxmlformats.org/officeDocument/2006/relationships/image" Target="../media/image68.png"/></Relationships>
</file>

<file path=ppt/slides/_rels/slide53.xml.rels><?xml version="1.0" encoding="UTF-8" standalone="yes"?>
<Relationships xmlns="http://schemas.openxmlformats.org/package/2006/relationships"><Relationship Id="rId3" Type="http://schemas.openxmlformats.org/officeDocument/2006/relationships/image" Target="../media/image70.emf"/><Relationship Id="rId2" Type="http://schemas.openxmlformats.org/officeDocument/2006/relationships/image" Target="../media/image69.emf"/><Relationship Id="rId1" Type="http://schemas.openxmlformats.org/officeDocument/2006/relationships/slideLayout" Target="../slideLayouts/slideLayout354.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71.emf"/></Relationships>
</file>

<file path=ppt/slides/_rels/slide5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354.xml"/><Relationship Id="rId5" Type="http://schemas.openxmlformats.org/officeDocument/2006/relationships/image" Target="../media/image73.png"/><Relationship Id="rId4" Type="http://schemas.openxmlformats.org/officeDocument/2006/relationships/image" Target="../media/image72.png"/></Relationships>
</file>

<file path=ppt/slides/_rels/slide5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354.xml"/><Relationship Id="rId5" Type="http://schemas.openxmlformats.org/officeDocument/2006/relationships/image" Target="../media/image75.png"/><Relationship Id="rId4" Type="http://schemas.openxmlformats.org/officeDocument/2006/relationships/image" Target="../media/image74.png"/></Relationships>
</file>

<file path=ppt/slides/_rels/slide5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15.xml"/><Relationship Id="rId1" Type="http://schemas.openxmlformats.org/officeDocument/2006/relationships/slideLayout" Target="../slideLayouts/slideLayout69.xml"/><Relationship Id="rId4" Type="http://schemas.openxmlformats.org/officeDocument/2006/relationships/image" Target="../media/image77.png"/></Relationships>
</file>

<file path=ppt/slides/_rels/slide5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16.xml"/><Relationship Id="rId1" Type="http://schemas.openxmlformats.org/officeDocument/2006/relationships/slideLayout" Target="../slideLayouts/slideLayout69.xml"/><Relationship Id="rId4" Type="http://schemas.openxmlformats.org/officeDocument/2006/relationships/image" Target="../media/image79.png"/></Relationships>
</file>

<file path=ppt/slides/_rels/slide58.xml.rels><?xml version="1.0" encoding="UTF-8" standalone="yes"?>
<Relationships xmlns="http://schemas.openxmlformats.org/package/2006/relationships"><Relationship Id="rId2" Type="http://schemas.openxmlformats.org/officeDocument/2006/relationships/image" Target="../media/image80.wmf"/><Relationship Id="rId1" Type="http://schemas.openxmlformats.org/officeDocument/2006/relationships/slideLayout" Target="../slideLayouts/slideLayout6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46.xml"/></Relationships>
</file>

<file path=ppt/slides/_rels/slide6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385.xml"/></Relationships>
</file>

<file path=ppt/slides/_rels/slide6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390.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oleObject" Target="../embeddings/Microsoft_PowerPoint_97-2003_Presentation5.ppt"/><Relationship Id="rId2" Type="http://schemas.openxmlformats.org/officeDocument/2006/relationships/slideLayout" Target="../slideLayouts/slideLayout256.xml"/><Relationship Id="rId1" Type="http://schemas.openxmlformats.org/officeDocument/2006/relationships/vmlDrawing" Target="../drawings/vmlDrawing8.vml"/><Relationship Id="rId4" Type="http://schemas.openxmlformats.org/officeDocument/2006/relationships/image" Target="../media/image83.emf"/></Relationships>
</file>

<file path=ppt/slides/_rels/slide64.xml.rels><?xml version="1.0" encoding="UTF-8" standalone="yes"?>
<Relationships xmlns="http://schemas.openxmlformats.org/package/2006/relationships"><Relationship Id="rId3" Type="http://schemas.openxmlformats.org/officeDocument/2006/relationships/image" Target="../media/image86.png"/><Relationship Id="rId7" Type="http://schemas.openxmlformats.org/officeDocument/2006/relationships/image" Target="../media/image85.png"/><Relationship Id="rId2" Type="http://schemas.openxmlformats.org/officeDocument/2006/relationships/slideLayout" Target="../slideLayouts/slideLayout256.xml"/><Relationship Id="rId1" Type="http://schemas.openxmlformats.org/officeDocument/2006/relationships/vmlDrawing" Target="../drawings/vmlDrawing9.vml"/><Relationship Id="rId6" Type="http://schemas.openxmlformats.org/officeDocument/2006/relationships/oleObject" Target="../embeddings/oleObject5.bin"/><Relationship Id="rId5" Type="http://schemas.openxmlformats.org/officeDocument/2006/relationships/image" Target="../media/image84.png"/><Relationship Id="rId4" Type="http://schemas.openxmlformats.org/officeDocument/2006/relationships/oleObject" Target="../embeddings/oleObject4.bin"/></Relationships>
</file>

<file path=ppt/slides/_rels/slide6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56.xml"/></Relationships>
</file>

<file path=ppt/slides/_rels/slide66.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55.xml"/><Relationship Id="rId1" Type="http://schemas.openxmlformats.org/officeDocument/2006/relationships/vmlDrawing" Target="../drawings/vmlDrawing10.vml"/><Relationship Id="rId4" Type="http://schemas.openxmlformats.org/officeDocument/2006/relationships/image" Target="../media/image88.emf"/></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68.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55.xml"/><Relationship Id="rId4" Type="http://schemas.openxmlformats.org/officeDocument/2006/relationships/image" Target="../media/image91.png"/></Relationships>
</file>

<file path=ppt/slides/_rels/slide69.xml.rels><?xml version="1.0" encoding="UTF-8" standalone="yes"?>
<Relationships xmlns="http://schemas.openxmlformats.org/package/2006/relationships"><Relationship Id="rId2" Type="http://schemas.openxmlformats.org/officeDocument/2006/relationships/hyperlink" Target="https://www.ncbi.nlm.nih.gov/pubmed/23357145" TargetMode="External"/><Relationship Id="rId1" Type="http://schemas.openxmlformats.org/officeDocument/2006/relationships/slideLayout" Target="../slideLayouts/slideLayout55.xml"/></Relationships>
</file>

<file path=ppt/slides/_rels/slide70.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77.png"/><Relationship Id="rId1" Type="http://schemas.openxmlformats.org/officeDocument/2006/relationships/slideLayout" Target="../slideLayouts/slideLayout55.xml"/><Relationship Id="rId4" Type="http://schemas.openxmlformats.org/officeDocument/2006/relationships/hyperlink" Target="https://www.ncbi.nlm.nih.gov/pubmed/23357145" TargetMode="External"/></Relationships>
</file>

<file path=ppt/slides/_rels/slide71.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284.xml"/><Relationship Id="rId4" Type="http://schemas.openxmlformats.org/officeDocument/2006/relationships/image" Target="../media/image97.png"/></Relationships>
</file>

<file path=ppt/slides/_rels/slide73.xml.rels><?xml version="1.0" encoding="UTF-8" standalone="yes"?>
<Relationships xmlns="http://schemas.openxmlformats.org/package/2006/relationships"><Relationship Id="rId8" Type="http://schemas.openxmlformats.org/officeDocument/2006/relationships/image" Target="../media/image103.png"/><Relationship Id="rId13" Type="http://schemas.openxmlformats.org/officeDocument/2006/relationships/image" Target="../media/image108.png"/><Relationship Id="rId3" Type="http://schemas.openxmlformats.org/officeDocument/2006/relationships/image" Target="../media/image99.tiff"/><Relationship Id="rId7" Type="http://schemas.openxmlformats.org/officeDocument/2006/relationships/image" Target="../media/image96.png"/><Relationship Id="rId12" Type="http://schemas.openxmlformats.org/officeDocument/2006/relationships/image" Target="../media/image107.png"/><Relationship Id="rId17" Type="http://schemas.openxmlformats.org/officeDocument/2006/relationships/image" Target="../media/image112.tiff"/><Relationship Id="rId2" Type="http://schemas.openxmlformats.org/officeDocument/2006/relationships/image" Target="../media/image98.tiff"/><Relationship Id="rId16" Type="http://schemas.openxmlformats.org/officeDocument/2006/relationships/image" Target="../media/image111.png"/><Relationship Id="rId1" Type="http://schemas.openxmlformats.org/officeDocument/2006/relationships/slideLayout" Target="../slideLayouts/slideLayout283.xml"/><Relationship Id="rId6" Type="http://schemas.openxmlformats.org/officeDocument/2006/relationships/image" Target="../media/image102.jpg"/><Relationship Id="rId11" Type="http://schemas.openxmlformats.org/officeDocument/2006/relationships/image" Target="../media/image106.png"/><Relationship Id="rId5" Type="http://schemas.openxmlformats.org/officeDocument/2006/relationships/image" Target="../media/image101.tiff"/><Relationship Id="rId15" Type="http://schemas.openxmlformats.org/officeDocument/2006/relationships/image" Target="../media/image110.tiff"/><Relationship Id="rId10" Type="http://schemas.openxmlformats.org/officeDocument/2006/relationships/image" Target="../media/image105.png"/><Relationship Id="rId4" Type="http://schemas.openxmlformats.org/officeDocument/2006/relationships/image" Target="../media/image100.tiff"/><Relationship Id="rId9" Type="http://schemas.openxmlformats.org/officeDocument/2006/relationships/image" Target="../media/image104.png"/><Relationship Id="rId14" Type="http://schemas.openxmlformats.org/officeDocument/2006/relationships/image" Target="../media/image109.png"/></Relationships>
</file>

<file path=ppt/slides/_rels/slide74.xml.rels><?xml version="1.0" encoding="UTF-8" standalone="yes"?>
<Relationships xmlns="http://schemas.openxmlformats.org/package/2006/relationships"><Relationship Id="rId8" Type="http://schemas.openxmlformats.org/officeDocument/2006/relationships/image" Target="../media/image118.tiff"/><Relationship Id="rId3" Type="http://schemas.openxmlformats.org/officeDocument/2006/relationships/image" Target="../media/image96.png"/><Relationship Id="rId7" Type="http://schemas.openxmlformats.org/officeDocument/2006/relationships/image" Target="../media/image117.png"/><Relationship Id="rId2" Type="http://schemas.openxmlformats.org/officeDocument/2006/relationships/image" Target="../media/image113.png"/><Relationship Id="rId1" Type="http://schemas.openxmlformats.org/officeDocument/2006/relationships/slideLayout" Target="../slideLayouts/slideLayout284.xml"/><Relationship Id="rId6" Type="http://schemas.openxmlformats.org/officeDocument/2006/relationships/image" Target="../media/image116.png"/><Relationship Id="rId5" Type="http://schemas.openxmlformats.org/officeDocument/2006/relationships/image" Target="../media/image115.png"/><Relationship Id="rId10" Type="http://schemas.openxmlformats.org/officeDocument/2006/relationships/image" Target="../media/image120.tiff"/><Relationship Id="rId4" Type="http://schemas.openxmlformats.org/officeDocument/2006/relationships/image" Target="../media/image114.png"/><Relationship Id="rId9" Type="http://schemas.openxmlformats.org/officeDocument/2006/relationships/image" Target="../media/image119.tiff"/></Relationships>
</file>

<file path=ppt/slides/_rels/slide75.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image" Target="../media/image121.jpeg"/><Relationship Id="rId1" Type="http://schemas.openxmlformats.org/officeDocument/2006/relationships/slideLayout" Target="../slideLayouts/slideLayout267.xml"/><Relationship Id="rId5" Type="http://schemas.openxmlformats.org/officeDocument/2006/relationships/image" Target="../media/image124.jpeg"/><Relationship Id="rId4" Type="http://schemas.openxmlformats.org/officeDocument/2006/relationships/image" Target="../media/image123.jpe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67.xml"/></Relationships>
</file>

<file path=ppt/slides/_rels/slide77.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126.pn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7.xml"/><Relationship Id="rId1" Type="http://schemas.openxmlformats.org/officeDocument/2006/relationships/slideLayout" Target="../slideLayouts/slideLayout13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8.xml"/><Relationship Id="rId1" Type="http://schemas.openxmlformats.org/officeDocument/2006/relationships/slideLayout" Target="../slideLayouts/slideLayout33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420888"/>
            <a:ext cx="7772400" cy="1470025"/>
          </a:xfrm>
        </p:spPr>
        <p:txBody>
          <a:bodyPr>
            <a:normAutofit fontScale="90000"/>
          </a:bodyPr>
          <a:lstStyle/>
          <a:p>
            <a:r>
              <a:rPr lang="en-US" dirty="0" smtClean="0">
                <a:solidFill>
                  <a:srgbClr val="FFFF00"/>
                </a:solidFill>
              </a:rPr>
              <a:t>Advances in diagnosis and treatment of genetic </a:t>
            </a:r>
            <a:r>
              <a:rPr lang="en-US" dirty="0" err="1" smtClean="0">
                <a:solidFill>
                  <a:srgbClr val="FFFF00"/>
                </a:solidFill>
              </a:rPr>
              <a:t>dyslipidaemias</a:t>
            </a:r>
            <a:r>
              <a:rPr lang="en-US" dirty="0" smtClean="0">
                <a:solidFill>
                  <a:srgbClr val="FFFF00"/>
                </a:solidFill>
              </a:rPr>
              <a:t>. What about children?</a:t>
            </a:r>
            <a:endParaRPr lang="it-IT" dirty="0">
              <a:solidFill>
                <a:srgbClr val="FFFF00"/>
              </a:solidFill>
            </a:endParaRPr>
          </a:p>
        </p:txBody>
      </p:sp>
      <p:pic>
        <p:nvPicPr>
          <p:cNvPr id="1026" name="Picture 2" descr="Immagine correla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16632"/>
            <a:ext cx="1428750" cy="142875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Risultati immagini per Amicizia Italia Serb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11410"/>
            <a:ext cx="2699792" cy="200025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Sapienza White.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8224" y="5972842"/>
            <a:ext cx="2430476" cy="742095"/>
          </a:xfrm>
          <a:prstGeom prst="rect">
            <a:avLst/>
          </a:prstGeom>
        </p:spPr>
      </p:pic>
      <p:pic>
        <p:nvPicPr>
          <p:cNvPr id="9" name="Picture 3" descr="Umberto_I_logo.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87326" y="6053552"/>
            <a:ext cx="2679198" cy="662942"/>
          </a:xfrm>
          <a:prstGeom prst="rect">
            <a:avLst/>
          </a:prstGeom>
        </p:spPr>
      </p:pic>
      <p:sp>
        <p:nvSpPr>
          <p:cNvPr id="11" name="Content Placeholder 2"/>
          <p:cNvSpPr txBox="1">
            <a:spLocks/>
          </p:cNvSpPr>
          <p:nvPr/>
        </p:nvSpPr>
        <p:spPr>
          <a:xfrm>
            <a:off x="1371600" y="4149080"/>
            <a:ext cx="6400800" cy="2287388"/>
          </a:xfrm>
          <a:prstGeom prst="rect">
            <a:avLst/>
          </a:prstGeom>
        </p:spPr>
        <p:txBody>
          <a:bodyPr vert="horz" lIns="91440" tIns="45720" rIns="91440" bIns="45720" rtlCol="0">
            <a:normAutofit fontScale="25000" lnSpcReduction="20000"/>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marL="0" marR="0" lvl="0" indent="0" algn="ctr" defTabSz="457200" rtl="0" eaLnBrk="1" fontAlgn="auto" latinLnBrk="0" hangingPunct="1">
              <a:lnSpc>
                <a:spcPct val="100000"/>
              </a:lnSpc>
              <a:spcBef>
                <a:spcPct val="20000"/>
              </a:spcBef>
              <a:spcAft>
                <a:spcPts val="0"/>
              </a:spcAft>
              <a:buClrTx/>
              <a:buSzTx/>
              <a:buFont typeface="Arial"/>
              <a:buNone/>
              <a:tabLst/>
              <a:defRPr/>
            </a:pPr>
            <a:endParaRPr kumimoji="0" lang="en-US" sz="2800" b="0" i="0" u="none" strike="noStrike" kern="1200" cap="none" spc="0" normalizeH="0" baseline="0" noProof="0" dirty="0" smtClean="0">
              <a:ln>
                <a:noFill/>
              </a:ln>
              <a:solidFill>
                <a:sysClr val="window" lastClr="FFFFFF">
                  <a:tint val="75000"/>
                </a:sysClr>
              </a:solidFill>
              <a:effectLst/>
              <a:uLnTx/>
              <a:uFillTx/>
              <a:latin typeface="Calibri"/>
              <a:ea typeface="+mn-ea"/>
              <a:cs typeface="+mn-cs"/>
            </a:endParaRPr>
          </a:p>
          <a:p>
            <a:pPr marL="0" marR="0" lvl="0" indent="0" algn="ctr" defTabSz="457200" rtl="0" eaLnBrk="1" fontAlgn="auto" latinLnBrk="0" hangingPunct="1">
              <a:lnSpc>
                <a:spcPct val="120000"/>
              </a:lnSpc>
              <a:spcBef>
                <a:spcPct val="20000"/>
              </a:spcBef>
              <a:spcAft>
                <a:spcPts val="0"/>
              </a:spcAft>
              <a:buClrTx/>
              <a:buSzTx/>
              <a:buFont typeface="Arial"/>
              <a:buNone/>
              <a:tabLst/>
              <a:defRPr/>
            </a:pPr>
            <a:r>
              <a:rPr kumimoji="0" lang="en-US" sz="7200" b="1" i="1" u="none" strike="noStrike" kern="1200" cap="none" spc="0" normalizeH="0" baseline="0" noProof="0" dirty="0" smtClean="0">
                <a:ln>
                  <a:noFill/>
                </a:ln>
                <a:solidFill>
                  <a:sysClr val="window" lastClr="FFFFFF">
                    <a:tint val="75000"/>
                  </a:sysClr>
                </a:solidFill>
                <a:effectLst/>
                <a:uLnTx/>
                <a:uFillTx/>
                <a:latin typeface="Calibri"/>
                <a:ea typeface="+mn-ea"/>
                <a:cs typeface="+mn-cs"/>
              </a:rPr>
              <a:t>Claudia Stefanutti</a:t>
            </a:r>
          </a:p>
          <a:p>
            <a:pPr marL="0" marR="0" lvl="0" indent="0" algn="ctr" defTabSz="457200" rtl="0" eaLnBrk="1" fontAlgn="auto" latinLnBrk="0" hangingPunct="1">
              <a:lnSpc>
                <a:spcPct val="120000"/>
              </a:lnSpc>
              <a:spcBef>
                <a:spcPct val="20000"/>
              </a:spcBef>
              <a:spcAft>
                <a:spcPts val="0"/>
              </a:spcAft>
              <a:buClrTx/>
              <a:buSzTx/>
              <a:buFont typeface="Arial"/>
              <a:buNone/>
              <a:tabLst/>
              <a:defRPr/>
            </a:pPr>
            <a:r>
              <a:rPr kumimoji="0" lang="en-US" sz="4800" b="0" i="0" u="none" strike="noStrike" kern="1200" cap="none" spc="0" normalizeH="0" baseline="0" noProof="0" dirty="0" smtClean="0">
                <a:ln>
                  <a:noFill/>
                </a:ln>
                <a:solidFill>
                  <a:sysClr val="window" lastClr="FFFFFF">
                    <a:tint val="75000"/>
                  </a:sysClr>
                </a:solidFill>
                <a:effectLst/>
                <a:uLnTx/>
                <a:uFillTx/>
                <a:latin typeface="Calibri"/>
                <a:ea typeface="+mn-ea"/>
                <a:cs typeface="+mn-cs"/>
              </a:rPr>
              <a:t/>
            </a:r>
            <a:br>
              <a:rPr kumimoji="0" lang="en-US" sz="4800" b="0" i="0" u="none" strike="noStrike" kern="1200" cap="none" spc="0" normalizeH="0" baseline="0" noProof="0" dirty="0" smtClean="0">
                <a:ln>
                  <a:noFill/>
                </a:ln>
                <a:solidFill>
                  <a:sysClr val="window" lastClr="FFFFFF">
                    <a:tint val="75000"/>
                  </a:sysClr>
                </a:solidFill>
                <a:effectLst/>
                <a:uLnTx/>
                <a:uFillTx/>
                <a:latin typeface="Calibri"/>
                <a:ea typeface="+mn-ea"/>
                <a:cs typeface="+mn-cs"/>
              </a:rPr>
            </a:br>
            <a:r>
              <a:rPr kumimoji="0" lang="en-US" sz="6400" b="1" i="1" u="none" strike="noStrike" kern="1200" cap="none" spc="0" normalizeH="0" baseline="0" noProof="0" dirty="0" smtClean="0">
                <a:ln>
                  <a:noFill/>
                </a:ln>
                <a:solidFill>
                  <a:sysClr val="window" lastClr="FFFFFF">
                    <a:tint val="75000"/>
                  </a:sysClr>
                </a:solidFill>
                <a:effectLst/>
                <a:uLnTx/>
                <a:uFillTx/>
                <a:latin typeface="Calibri"/>
                <a:ea typeface="+mn-ea"/>
                <a:cs typeface="+mn-cs"/>
              </a:rPr>
              <a:t>Department of Molecular Medicine,</a:t>
            </a:r>
            <a:br>
              <a:rPr kumimoji="0" lang="en-US" sz="6400" b="1" i="1" u="none" strike="noStrike" kern="1200" cap="none" spc="0" normalizeH="0" baseline="0" noProof="0" dirty="0" smtClean="0">
                <a:ln>
                  <a:noFill/>
                </a:ln>
                <a:solidFill>
                  <a:sysClr val="window" lastClr="FFFFFF">
                    <a:tint val="75000"/>
                  </a:sysClr>
                </a:solidFill>
                <a:effectLst/>
                <a:uLnTx/>
                <a:uFillTx/>
                <a:latin typeface="Calibri"/>
                <a:ea typeface="+mn-ea"/>
                <a:cs typeface="+mn-cs"/>
              </a:rPr>
            </a:br>
            <a:r>
              <a:rPr kumimoji="0" lang="en-US" sz="6400" b="1" i="1" u="none" strike="noStrike" kern="1200" cap="none" spc="0" normalizeH="0" baseline="0" noProof="0" dirty="0" smtClean="0">
                <a:ln>
                  <a:noFill/>
                </a:ln>
                <a:solidFill>
                  <a:sysClr val="window" lastClr="FFFFFF">
                    <a:tint val="75000"/>
                  </a:sysClr>
                </a:solidFill>
                <a:effectLst/>
                <a:uLnTx/>
                <a:uFillTx/>
                <a:latin typeface="Calibri"/>
                <a:ea typeface="+mn-ea"/>
                <a:cs typeface="+mn-cs"/>
              </a:rPr>
              <a:t>“Sapienza” University of Rome, Italy</a:t>
            </a:r>
            <a:r>
              <a:rPr kumimoji="0" lang="en-GB" sz="6400" b="1" i="1" u="none" strike="noStrike" kern="1200" cap="none" spc="0" normalizeH="0" baseline="0" noProof="0" dirty="0" smtClean="0">
                <a:ln>
                  <a:noFill/>
                </a:ln>
                <a:solidFill>
                  <a:sysClr val="window" lastClr="FFFFFF">
                    <a:tint val="75000"/>
                  </a:sysClr>
                </a:solidFill>
                <a:effectLst/>
                <a:uLnTx/>
                <a:uFillTx/>
                <a:latin typeface="Calibri"/>
                <a:ea typeface="+mn-ea"/>
                <a:cs typeface="+mn-cs"/>
              </a:rPr>
              <a:t> </a:t>
            </a:r>
            <a:endParaRPr kumimoji="0" lang="en-GB" sz="5600" b="1" i="1" u="none" strike="noStrike" kern="1200" cap="none" spc="0" normalizeH="0" baseline="0" noProof="0" dirty="0" smtClean="0">
              <a:ln>
                <a:noFill/>
              </a:ln>
              <a:solidFill>
                <a:sysClr val="window" lastClr="FFFFFF">
                  <a:tint val="75000"/>
                </a:sysClr>
              </a:solidFill>
              <a:effectLst/>
              <a:uLnTx/>
              <a:uFillTx/>
              <a:latin typeface="Calibri"/>
              <a:ea typeface="+mn-ea"/>
              <a:cs typeface="+mn-cs"/>
            </a:endParaRPr>
          </a:p>
          <a:p>
            <a:pPr marL="0" marR="0" lvl="0" indent="0" algn="ctr" defTabSz="457200" rtl="0" eaLnBrk="1" fontAlgn="auto" latinLnBrk="0" hangingPunct="1">
              <a:lnSpc>
                <a:spcPct val="120000"/>
              </a:lnSpc>
              <a:spcBef>
                <a:spcPct val="20000"/>
              </a:spcBef>
              <a:spcAft>
                <a:spcPts val="0"/>
              </a:spcAft>
              <a:buClrTx/>
              <a:buSzTx/>
              <a:buFont typeface="Arial"/>
              <a:buNone/>
              <a:tabLst/>
              <a:defRPr/>
            </a:pPr>
            <a:r>
              <a:rPr kumimoji="0" lang="en-GB" sz="5600" b="0" i="1" u="none" strike="noStrike" kern="1200" cap="none" spc="0" normalizeH="0" baseline="0" noProof="0" dirty="0" smtClean="0">
                <a:ln>
                  <a:noFill/>
                </a:ln>
                <a:solidFill>
                  <a:srgbClr val="FFFF00"/>
                </a:solidFill>
                <a:effectLst/>
                <a:uLnTx/>
                <a:uFillTx/>
                <a:latin typeface="Calibri"/>
                <a:ea typeface="+mn-ea"/>
                <a:cs typeface="+mn-cs"/>
              </a:rPr>
              <a:t>Extracorporeal Therapeutic Techniques Unit </a:t>
            </a:r>
          </a:p>
          <a:p>
            <a:pPr marL="0" marR="0" lvl="0" indent="0" algn="ctr" defTabSz="457200" rtl="0" eaLnBrk="1" fontAlgn="auto" latinLnBrk="0" hangingPunct="1">
              <a:lnSpc>
                <a:spcPct val="120000"/>
              </a:lnSpc>
              <a:spcBef>
                <a:spcPct val="20000"/>
              </a:spcBef>
              <a:spcAft>
                <a:spcPts val="0"/>
              </a:spcAft>
              <a:buClrTx/>
              <a:buSzTx/>
              <a:buFont typeface="Arial"/>
              <a:buNone/>
              <a:tabLst/>
              <a:defRPr/>
            </a:pPr>
            <a:r>
              <a:rPr kumimoji="0" lang="en-GB" sz="5600" b="0" i="1" u="none" strike="noStrike" kern="1200" cap="none" spc="0" normalizeH="0" baseline="0" noProof="0" dirty="0" smtClean="0">
                <a:ln>
                  <a:noFill/>
                </a:ln>
                <a:solidFill>
                  <a:srgbClr val="FFFF00"/>
                </a:solidFill>
                <a:effectLst/>
                <a:uLnTx/>
                <a:uFillTx/>
                <a:latin typeface="Calibri"/>
                <a:ea typeface="+mn-ea"/>
                <a:cs typeface="+mn-cs"/>
              </a:rPr>
              <a:t>                   Lipid Clinic and Atherosclerosis Prevention Centre</a:t>
            </a:r>
            <a:r>
              <a:rPr kumimoji="0" lang="en-GB" sz="5600" b="1" i="1" u="none" strike="noStrike" kern="1200" cap="none" spc="0" normalizeH="0" baseline="0" noProof="0" dirty="0" smtClean="0">
                <a:ln>
                  <a:noFill/>
                </a:ln>
                <a:solidFill>
                  <a:sysClr val="window" lastClr="FFFFFF">
                    <a:tint val="75000"/>
                  </a:sysClr>
                </a:solidFill>
                <a:effectLst/>
                <a:uLnTx/>
                <a:uFillTx/>
                <a:latin typeface="Calibri"/>
                <a:ea typeface="+mn-ea"/>
                <a:cs typeface="+mn-cs"/>
              </a:rPr>
              <a:t>		</a:t>
            </a:r>
          </a:p>
          <a:p>
            <a:pPr marL="0" marR="0" lvl="0" indent="0" algn="ctr" defTabSz="457200" rtl="0" eaLnBrk="1" fontAlgn="auto" latinLnBrk="0" hangingPunct="1">
              <a:lnSpc>
                <a:spcPct val="120000"/>
              </a:lnSpc>
              <a:spcBef>
                <a:spcPct val="20000"/>
              </a:spcBef>
              <a:spcAft>
                <a:spcPts val="0"/>
              </a:spcAft>
              <a:buClrTx/>
              <a:buSzTx/>
              <a:buFont typeface="Arial"/>
              <a:buNone/>
              <a:tabLst/>
              <a:defRPr/>
            </a:pPr>
            <a:r>
              <a:rPr kumimoji="0" lang="en-US" sz="4400" b="0" i="1" u="none" strike="noStrike" kern="1200" cap="none" spc="0" normalizeH="0" baseline="0" noProof="0" dirty="0" smtClean="0">
                <a:ln>
                  <a:noFill/>
                </a:ln>
                <a:solidFill>
                  <a:sysClr val="window" lastClr="FFFFFF">
                    <a:tint val="75000"/>
                  </a:sysClr>
                </a:solidFill>
                <a:effectLst/>
                <a:uLnTx/>
                <a:uFillTx/>
                <a:latin typeface="Calibri"/>
                <a:ea typeface="+mn-ea"/>
                <a:cs typeface="+mn-cs"/>
              </a:rPr>
              <a:t/>
            </a:r>
            <a:br>
              <a:rPr kumimoji="0" lang="en-US" sz="4400" b="0" i="1" u="none" strike="noStrike" kern="1200" cap="none" spc="0" normalizeH="0" baseline="0" noProof="0" dirty="0" smtClean="0">
                <a:ln>
                  <a:noFill/>
                </a:ln>
                <a:solidFill>
                  <a:sysClr val="window" lastClr="FFFFFF">
                    <a:tint val="75000"/>
                  </a:sysClr>
                </a:solidFill>
                <a:effectLst/>
                <a:uLnTx/>
                <a:uFillTx/>
                <a:latin typeface="Calibri"/>
                <a:ea typeface="+mn-ea"/>
                <a:cs typeface="+mn-cs"/>
              </a:rPr>
            </a:br>
            <a:endParaRPr kumimoji="0" lang="en-US" sz="4400" b="0" i="1" u="none" strike="noStrike" kern="1200" cap="none" spc="0" normalizeH="0" baseline="0" noProof="0" dirty="0">
              <a:ln>
                <a:noFill/>
              </a:ln>
              <a:solidFill>
                <a:sysClr val="window" lastClr="FFFFFF">
                  <a:tint val="75000"/>
                </a:sysClr>
              </a:solidFill>
              <a:effectLst/>
              <a:uLnTx/>
              <a:uFillTx/>
              <a:latin typeface="Calibri"/>
              <a:ea typeface="+mn-ea"/>
              <a:cs typeface="+mn-cs"/>
            </a:endParaRPr>
          </a:p>
        </p:txBody>
      </p:sp>
    </p:spTree>
    <p:extLst>
      <p:ext uri="{BB962C8B-B14F-4D97-AF65-F5344CB8AC3E}">
        <p14:creationId xmlns:p14="http://schemas.microsoft.com/office/powerpoint/2010/main" val="6700585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Title 1"/>
          <p:cNvSpPr>
            <a:spLocks noGrp="1"/>
          </p:cNvSpPr>
          <p:nvPr>
            <p:ph type="title"/>
          </p:nvPr>
        </p:nvSpPr>
        <p:spPr>
          <a:xfrm>
            <a:off x="457200" y="485800"/>
            <a:ext cx="8229600" cy="1143000"/>
          </a:xfrm>
        </p:spPr>
        <p:txBody>
          <a:bodyPr/>
          <a:lstStyle/>
          <a:p>
            <a:r>
              <a:rPr lang="en-US" dirty="0">
                <a:solidFill>
                  <a:srgbClr val="FFFF00"/>
                </a:solidFill>
                <a:latin typeface="+mn-lt"/>
              </a:rPr>
              <a:t>Disclosures</a:t>
            </a:r>
          </a:p>
        </p:txBody>
      </p:sp>
      <p:sp>
        <p:nvSpPr>
          <p:cNvPr id="135170" name="Content Placeholder 2"/>
          <p:cNvSpPr>
            <a:spLocks noGrp="1"/>
          </p:cNvSpPr>
          <p:nvPr>
            <p:ph sz="half" idx="1"/>
          </p:nvPr>
        </p:nvSpPr>
        <p:spPr/>
        <p:txBody>
          <a:bodyPr/>
          <a:lstStyle/>
          <a:p>
            <a:pPr marL="0" indent="0">
              <a:buNone/>
            </a:pPr>
            <a:r>
              <a:rPr lang="en-US" dirty="0" smtClean="0">
                <a:solidFill>
                  <a:srgbClr val="FFFFFF"/>
                </a:solidFill>
              </a:rPr>
              <a:t>Consulting agreements and research grants from:</a:t>
            </a:r>
          </a:p>
          <a:p>
            <a:pPr marL="341313" indent="-341313"/>
            <a:endParaRPr lang="en-US" dirty="0" smtClean="0">
              <a:solidFill>
                <a:srgbClr val="FFFFFF"/>
              </a:solidFill>
            </a:endParaRPr>
          </a:p>
          <a:p>
            <a:pPr marL="741363" lvl="1" indent="-341313">
              <a:buFont typeface="Arial" charset="0"/>
              <a:buChar char="•"/>
            </a:pPr>
            <a:r>
              <a:rPr lang="en-US" dirty="0" err="1" smtClean="0">
                <a:solidFill>
                  <a:srgbClr val="FFFFFF"/>
                </a:solidFill>
              </a:rPr>
              <a:t>Aegerion</a:t>
            </a:r>
            <a:endParaRPr lang="en-US" dirty="0" smtClean="0">
              <a:solidFill>
                <a:srgbClr val="FFFFFF"/>
              </a:solidFill>
            </a:endParaRPr>
          </a:p>
          <a:p>
            <a:pPr marL="741363" lvl="1" indent="-341313">
              <a:buFont typeface="Arial" charset="0"/>
              <a:buChar char="•"/>
            </a:pPr>
            <a:r>
              <a:rPr lang="en-US" dirty="0" smtClean="0">
                <a:solidFill>
                  <a:srgbClr val="FFFFFF"/>
                </a:solidFill>
              </a:rPr>
              <a:t>Fresenius Medical Care</a:t>
            </a:r>
          </a:p>
          <a:p>
            <a:pPr marL="741363" lvl="1" indent="-341313">
              <a:buFont typeface="Arial" charset="0"/>
              <a:buChar char="•"/>
            </a:pPr>
            <a:r>
              <a:rPr lang="en-US" dirty="0" smtClean="0">
                <a:solidFill>
                  <a:srgbClr val="FFFFFF"/>
                </a:solidFill>
              </a:rPr>
              <a:t>Kaneka NV</a:t>
            </a:r>
          </a:p>
          <a:p>
            <a:pPr marL="741363" lvl="1" indent="-341313">
              <a:buFont typeface="Arial" charset="0"/>
              <a:buChar char="•"/>
            </a:pPr>
            <a:r>
              <a:rPr lang="en-US" dirty="0" smtClean="0">
                <a:solidFill>
                  <a:srgbClr val="FFFFFF"/>
                </a:solidFill>
              </a:rPr>
              <a:t>Isis Pharmaceutical</a:t>
            </a:r>
          </a:p>
          <a:p>
            <a:pPr marL="741363" lvl="1" indent="-341313">
              <a:buFont typeface="Arial" charset="0"/>
              <a:buChar char="•"/>
            </a:pPr>
            <a:r>
              <a:rPr lang="en-US" dirty="0" err="1" smtClean="0">
                <a:solidFill>
                  <a:srgbClr val="FFFFFF"/>
                </a:solidFill>
              </a:rPr>
              <a:t>Cerenis</a:t>
            </a:r>
            <a:r>
              <a:rPr lang="en-US" dirty="0" smtClean="0">
                <a:solidFill>
                  <a:srgbClr val="FFFFFF"/>
                </a:solidFill>
              </a:rPr>
              <a:t> Therapeutics</a:t>
            </a:r>
          </a:p>
          <a:p>
            <a:pPr marL="400050" lvl="1" indent="0">
              <a:buNone/>
            </a:pPr>
            <a:endParaRPr lang="en-US" dirty="0">
              <a:solidFill>
                <a:srgbClr val="FFFFFF"/>
              </a:solidFill>
            </a:endParaRPr>
          </a:p>
        </p:txBody>
      </p:sp>
      <p:sp>
        <p:nvSpPr>
          <p:cNvPr id="2" name="Segnaposto contenuto 1"/>
          <p:cNvSpPr>
            <a:spLocks noGrp="1"/>
          </p:cNvSpPr>
          <p:nvPr>
            <p:ph sz="half" idx="2"/>
          </p:nvPr>
        </p:nvSpPr>
        <p:spPr>
          <a:xfrm>
            <a:off x="4648200" y="1639341"/>
            <a:ext cx="4038600" cy="4525963"/>
          </a:xfrm>
        </p:spPr>
        <p:txBody>
          <a:bodyPr/>
          <a:lstStyle/>
          <a:p>
            <a:pPr marL="741363" lvl="1" indent="-341313">
              <a:buFont typeface="Arial" charset="0"/>
              <a:buChar char="•"/>
            </a:pPr>
            <a:endParaRPr lang="en-US" dirty="0" smtClean="0">
              <a:solidFill>
                <a:srgbClr val="FFFFFF"/>
              </a:solidFill>
            </a:endParaRPr>
          </a:p>
          <a:p>
            <a:pPr marL="741363" lvl="1" indent="-341313">
              <a:buFont typeface="Arial" charset="0"/>
              <a:buChar char="•"/>
            </a:pPr>
            <a:endParaRPr lang="en-US" dirty="0" smtClean="0">
              <a:solidFill>
                <a:srgbClr val="FFFFFF"/>
              </a:solidFill>
            </a:endParaRPr>
          </a:p>
          <a:p>
            <a:pPr marL="741363" lvl="1" indent="-341313">
              <a:buFont typeface="Arial" charset="0"/>
              <a:buChar char="•"/>
            </a:pPr>
            <a:endParaRPr lang="en-US" dirty="0" smtClean="0">
              <a:solidFill>
                <a:srgbClr val="FFFFFF"/>
              </a:solidFill>
            </a:endParaRPr>
          </a:p>
          <a:p>
            <a:pPr marL="741363" lvl="1" indent="-341313">
              <a:buFont typeface="Arial" charset="0"/>
              <a:buChar char="•"/>
            </a:pPr>
            <a:endParaRPr lang="en-US" dirty="0" smtClean="0">
              <a:solidFill>
                <a:srgbClr val="FFFFFF"/>
              </a:solidFill>
            </a:endParaRPr>
          </a:p>
          <a:p>
            <a:pPr marL="741363" lvl="1" indent="-341313">
              <a:buFont typeface="Arial" charset="0"/>
              <a:buChar char="•"/>
            </a:pPr>
            <a:r>
              <a:rPr lang="en-US" dirty="0" smtClean="0">
                <a:solidFill>
                  <a:srgbClr val="FFFFFF"/>
                </a:solidFill>
              </a:rPr>
              <a:t>Kowa</a:t>
            </a:r>
            <a:endParaRPr lang="en-US" dirty="0">
              <a:solidFill>
                <a:srgbClr val="FFFFFF"/>
              </a:solidFill>
            </a:endParaRPr>
          </a:p>
          <a:p>
            <a:pPr marL="741363" lvl="1" indent="-341313">
              <a:buFont typeface="Arial" charset="0"/>
              <a:buChar char="•"/>
            </a:pPr>
            <a:r>
              <a:rPr lang="en-US" dirty="0">
                <a:solidFill>
                  <a:srgbClr val="FFFFFF"/>
                </a:solidFill>
              </a:rPr>
              <a:t>MSD</a:t>
            </a:r>
          </a:p>
          <a:p>
            <a:pPr marL="741363" lvl="1" indent="-341313">
              <a:buFont typeface="Arial" charset="0"/>
              <a:buChar char="•"/>
            </a:pPr>
            <a:r>
              <a:rPr lang="en-US" dirty="0">
                <a:solidFill>
                  <a:srgbClr val="FFFFFF"/>
                </a:solidFill>
              </a:rPr>
              <a:t>Amgen</a:t>
            </a:r>
          </a:p>
          <a:p>
            <a:pPr marL="741363" lvl="1" indent="-341313">
              <a:buFont typeface="Arial" charset="0"/>
              <a:buChar char="•"/>
            </a:pPr>
            <a:r>
              <a:rPr lang="en-US" dirty="0">
                <a:solidFill>
                  <a:srgbClr val="FFFFFF"/>
                </a:solidFill>
              </a:rPr>
              <a:t>Sanofi</a:t>
            </a:r>
          </a:p>
          <a:p>
            <a:pPr marL="0" indent="0">
              <a:buNone/>
            </a:pPr>
            <a:endParaRPr lang="it-IT" dirty="0"/>
          </a:p>
        </p:txBody>
      </p:sp>
    </p:spTree>
    <p:extLst>
      <p:ext uri="{BB962C8B-B14F-4D97-AF65-F5344CB8AC3E}">
        <p14:creationId xmlns:p14="http://schemas.microsoft.com/office/powerpoint/2010/main" val="67384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a:xfrm>
            <a:off x="457200" y="629816"/>
            <a:ext cx="8229600" cy="1143000"/>
          </a:xfrm>
        </p:spPr>
        <p:txBody>
          <a:bodyPr/>
          <a:lstStyle/>
          <a:p>
            <a:pPr algn="ctr"/>
            <a:r>
              <a:rPr lang="en-US" altLang="it-IT" sz="3200" dirty="0">
                <a:solidFill>
                  <a:srgbClr val="FFFF00"/>
                </a:solidFill>
              </a:rPr>
              <a:t>Evidence for Atherosclerosis Beginning in Childhood</a:t>
            </a:r>
          </a:p>
        </p:txBody>
      </p:sp>
      <p:sp>
        <p:nvSpPr>
          <p:cNvPr id="119811" name="Rectangle 3"/>
          <p:cNvSpPr>
            <a:spLocks noGrp="1" noChangeArrowheads="1"/>
          </p:cNvSpPr>
          <p:nvPr>
            <p:ph type="body" idx="1"/>
          </p:nvPr>
        </p:nvSpPr>
        <p:spPr>
          <a:xfrm>
            <a:off x="457200" y="1999381"/>
            <a:ext cx="8229600" cy="4525963"/>
          </a:xfrm>
        </p:spPr>
        <p:txBody>
          <a:bodyPr/>
          <a:lstStyle/>
          <a:p>
            <a:r>
              <a:rPr lang="en-US" altLang="it-IT" sz="2400" dirty="0">
                <a:solidFill>
                  <a:schemeClr val="bg1"/>
                </a:solidFill>
                <a:effectLst/>
              </a:rPr>
              <a:t>Fatty streak formation occurs in human fetal aortas and is enhanced by maternal hypercholesterolemia          </a:t>
            </a:r>
          </a:p>
          <a:p>
            <a:pPr>
              <a:buFontTx/>
              <a:buNone/>
            </a:pPr>
            <a:r>
              <a:rPr lang="en-US" altLang="it-IT" sz="2000" dirty="0">
                <a:solidFill>
                  <a:schemeClr val="bg1"/>
                </a:solidFill>
                <a:effectLst/>
              </a:rPr>
              <a:t>   </a:t>
            </a:r>
            <a:r>
              <a:rPr lang="en-US" altLang="it-IT" sz="2000" dirty="0" smtClean="0">
                <a:solidFill>
                  <a:schemeClr val="bg1"/>
                </a:solidFill>
                <a:effectLst/>
              </a:rPr>
              <a:t>   </a:t>
            </a:r>
            <a:r>
              <a:rPr lang="en-US" altLang="it-IT" sz="1600" dirty="0">
                <a:solidFill>
                  <a:srgbClr val="FFFF00"/>
                </a:solidFill>
                <a:effectLst/>
              </a:rPr>
              <a:t>(JCI 1997;100:2680-2690)</a:t>
            </a:r>
          </a:p>
          <a:p>
            <a:r>
              <a:rPr lang="en-US" altLang="it-IT" sz="2400" dirty="0">
                <a:solidFill>
                  <a:schemeClr val="bg1"/>
                </a:solidFill>
                <a:effectLst/>
              </a:rPr>
              <a:t>Bogalusa Heart Study: Fatty streaks at age 3. More frequent in adolescence </a:t>
            </a:r>
            <a:r>
              <a:rPr lang="en-US" altLang="it-IT" sz="1600" dirty="0">
                <a:solidFill>
                  <a:srgbClr val="FFFF00"/>
                </a:solidFill>
                <a:effectLst/>
              </a:rPr>
              <a:t>(NEJM 1986;314:138-144)</a:t>
            </a:r>
          </a:p>
          <a:p>
            <a:r>
              <a:rPr lang="en-US" altLang="it-IT" sz="2400" dirty="0" err="1">
                <a:solidFill>
                  <a:schemeClr val="bg1"/>
                </a:solidFill>
                <a:effectLst/>
              </a:rPr>
              <a:t>Pathobiological</a:t>
            </a:r>
            <a:r>
              <a:rPr lang="en-US" altLang="it-IT" sz="2400" dirty="0">
                <a:solidFill>
                  <a:schemeClr val="bg1"/>
                </a:solidFill>
                <a:effectLst/>
              </a:rPr>
              <a:t> Determinants of Atherosclerosis in Youth (PDAY) (N=2876, ages 15-34) </a:t>
            </a:r>
            <a:r>
              <a:rPr lang="en-US" altLang="it-IT" sz="2400" dirty="0" smtClean="0">
                <a:solidFill>
                  <a:schemeClr val="bg1"/>
                </a:solidFill>
                <a:effectLst/>
              </a:rPr>
              <a:t>found </a:t>
            </a:r>
            <a:r>
              <a:rPr lang="en-US" altLang="it-IT" sz="2400" dirty="0">
                <a:solidFill>
                  <a:schemeClr val="bg1"/>
                </a:solidFill>
                <a:effectLst/>
              </a:rPr>
              <a:t>that the extent of fatty streaks and fibrous plaques in the </a:t>
            </a:r>
            <a:r>
              <a:rPr lang="en-US" altLang="it-IT" sz="2400" dirty="0" err="1">
                <a:solidFill>
                  <a:schemeClr val="bg1"/>
                </a:solidFill>
                <a:effectLst/>
              </a:rPr>
              <a:t>Ao</a:t>
            </a:r>
            <a:r>
              <a:rPr lang="en-US" altLang="it-IT" sz="2400" dirty="0">
                <a:solidFill>
                  <a:schemeClr val="bg1"/>
                </a:solidFill>
                <a:effectLst/>
              </a:rPr>
              <a:t> and </a:t>
            </a:r>
            <a:r>
              <a:rPr lang="en-US" altLang="it-IT" sz="2400" dirty="0" err="1">
                <a:solidFill>
                  <a:schemeClr val="bg1"/>
                </a:solidFill>
                <a:effectLst/>
              </a:rPr>
              <a:t>Cor</a:t>
            </a:r>
            <a:r>
              <a:rPr lang="en-US" altLang="it-IT" sz="2400" dirty="0">
                <a:solidFill>
                  <a:schemeClr val="bg1"/>
                </a:solidFill>
                <a:effectLst/>
              </a:rPr>
              <a:t> arteries is strongly correlated with elevated cholesterol </a:t>
            </a:r>
          </a:p>
          <a:p>
            <a:pPr>
              <a:buFontTx/>
              <a:buNone/>
            </a:pPr>
            <a:r>
              <a:rPr lang="en-US" altLang="it-IT" sz="2400" dirty="0">
                <a:solidFill>
                  <a:schemeClr val="bg1"/>
                </a:solidFill>
                <a:effectLst/>
              </a:rPr>
              <a:t>  </a:t>
            </a:r>
            <a:r>
              <a:rPr lang="en-US" altLang="it-IT" sz="2400" dirty="0" smtClean="0">
                <a:solidFill>
                  <a:schemeClr val="bg1"/>
                </a:solidFill>
                <a:effectLst/>
              </a:rPr>
              <a:t>   </a:t>
            </a:r>
            <a:r>
              <a:rPr lang="en-US" altLang="it-IT" sz="1600" dirty="0">
                <a:solidFill>
                  <a:srgbClr val="FFFF00"/>
                </a:solidFill>
                <a:effectLst/>
              </a:rPr>
              <a:t>(ATVB 1997;17(1):95-106) </a:t>
            </a:r>
          </a:p>
        </p:txBody>
      </p:sp>
    </p:spTree>
    <p:extLst>
      <p:ext uri="{BB962C8B-B14F-4D97-AF65-F5344CB8AC3E}">
        <p14:creationId xmlns:p14="http://schemas.microsoft.com/office/powerpoint/2010/main" val="27812315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a:xfrm>
            <a:off x="457200" y="485800"/>
            <a:ext cx="8229600" cy="1143000"/>
          </a:xfrm>
        </p:spPr>
        <p:txBody>
          <a:bodyPr/>
          <a:lstStyle/>
          <a:p>
            <a:pPr algn="ctr"/>
            <a:r>
              <a:rPr lang="en-US" altLang="it-IT" sz="3200" dirty="0">
                <a:solidFill>
                  <a:srgbClr val="FFFF00"/>
                </a:solidFill>
              </a:rPr>
              <a:t>Evidence for Atherosclerosis Beginning in Childhood</a:t>
            </a:r>
          </a:p>
        </p:txBody>
      </p:sp>
      <p:sp>
        <p:nvSpPr>
          <p:cNvPr id="121859" name="Rectangle 3"/>
          <p:cNvSpPr>
            <a:spLocks noGrp="1" noChangeArrowheads="1"/>
          </p:cNvSpPr>
          <p:nvPr>
            <p:ph type="body" idx="1"/>
          </p:nvPr>
        </p:nvSpPr>
        <p:spPr>
          <a:xfrm>
            <a:off x="457200" y="1783357"/>
            <a:ext cx="8229600" cy="4525963"/>
          </a:xfrm>
        </p:spPr>
        <p:txBody>
          <a:bodyPr/>
          <a:lstStyle/>
          <a:p>
            <a:r>
              <a:rPr lang="en-US" altLang="it-IT" sz="2400" dirty="0">
                <a:solidFill>
                  <a:schemeClr val="bg1"/>
                </a:solidFill>
                <a:effectLst/>
              </a:rPr>
              <a:t>Bogalusa Heart Study: Fatty Streaks were present in about 50% of individuals during childhood and in 85% of young adults.</a:t>
            </a:r>
          </a:p>
          <a:p>
            <a:r>
              <a:rPr lang="en-US" altLang="it-IT" sz="2400" dirty="0">
                <a:solidFill>
                  <a:schemeClr val="bg1"/>
                </a:solidFill>
                <a:effectLst/>
              </a:rPr>
              <a:t>By young adulthood, fibrous plaques were present in 69% of individuals studied.</a:t>
            </a:r>
          </a:p>
          <a:p>
            <a:r>
              <a:rPr lang="en-US" altLang="it-IT" sz="2400" dirty="0">
                <a:solidFill>
                  <a:schemeClr val="bg1"/>
                </a:solidFill>
                <a:effectLst/>
              </a:rPr>
              <a:t>The extent of atherosclerotic lesions correlated positively with total cholesterol, LDL cholesterol, triglycerides, blood pressure and with body mass index. </a:t>
            </a:r>
          </a:p>
          <a:p>
            <a:r>
              <a:rPr lang="en-US" altLang="it-IT" sz="2400" dirty="0">
                <a:solidFill>
                  <a:schemeClr val="bg1"/>
                </a:solidFill>
                <a:effectLst/>
              </a:rPr>
              <a:t>The extent of atherosclerotic lesions in childhood was noted to rise exponentially with increasing number of risk factors.</a:t>
            </a:r>
            <a:r>
              <a:rPr lang="en-US" altLang="it-IT" sz="2800" dirty="0">
                <a:solidFill>
                  <a:schemeClr val="bg1"/>
                </a:solidFill>
                <a:effectLst/>
              </a:rPr>
              <a:t> </a:t>
            </a:r>
            <a:r>
              <a:rPr lang="en-US" altLang="it-IT" sz="1800" dirty="0">
                <a:solidFill>
                  <a:srgbClr val="FFFF00"/>
                </a:solidFill>
                <a:effectLst/>
              </a:rPr>
              <a:t>(NEJM 1998;338:1650-1656)</a:t>
            </a:r>
          </a:p>
          <a:p>
            <a:pPr>
              <a:lnSpc>
                <a:spcPct val="90000"/>
              </a:lnSpc>
            </a:pPr>
            <a:endParaRPr lang="en-US" altLang="it-IT" sz="2400" dirty="0">
              <a:solidFill>
                <a:schemeClr val="bg1"/>
              </a:solidFill>
              <a:effectLst/>
            </a:endParaRPr>
          </a:p>
        </p:txBody>
      </p:sp>
    </p:spTree>
    <p:extLst>
      <p:ext uri="{BB962C8B-B14F-4D97-AF65-F5344CB8AC3E}">
        <p14:creationId xmlns:p14="http://schemas.microsoft.com/office/powerpoint/2010/main" val="38192036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a:xfrm>
            <a:off x="457200" y="485800"/>
            <a:ext cx="8229600" cy="1143000"/>
          </a:xfrm>
        </p:spPr>
        <p:txBody>
          <a:bodyPr/>
          <a:lstStyle/>
          <a:p>
            <a:pPr algn="ctr"/>
            <a:r>
              <a:rPr lang="en-US" altLang="it-IT" sz="3200" dirty="0">
                <a:solidFill>
                  <a:srgbClr val="FFFF00"/>
                </a:solidFill>
              </a:rPr>
              <a:t>Cholesterol Concentrations in Youth</a:t>
            </a:r>
          </a:p>
        </p:txBody>
      </p:sp>
      <p:sp>
        <p:nvSpPr>
          <p:cNvPr id="125955" name="Rectangle 3"/>
          <p:cNvSpPr>
            <a:spLocks noGrp="1" noChangeArrowheads="1"/>
          </p:cNvSpPr>
          <p:nvPr>
            <p:ph type="body" idx="1"/>
          </p:nvPr>
        </p:nvSpPr>
        <p:spPr>
          <a:xfrm>
            <a:off x="457200" y="1855365"/>
            <a:ext cx="8229600" cy="4525963"/>
          </a:xfrm>
        </p:spPr>
        <p:txBody>
          <a:bodyPr/>
          <a:lstStyle/>
          <a:p>
            <a:r>
              <a:rPr lang="en-US" altLang="it-IT" sz="2400" dirty="0">
                <a:solidFill>
                  <a:schemeClr val="bg1"/>
                </a:solidFill>
                <a:effectLst/>
              </a:rPr>
              <a:t>Cholesterol levels at birth: </a:t>
            </a:r>
          </a:p>
          <a:p>
            <a:pPr>
              <a:buFontTx/>
              <a:buNone/>
            </a:pPr>
            <a:r>
              <a:rPr lang="en-US" altLang="it-IT" sz="2400" dirty="0">
                <a:solidFill>
                  <a:schemeClr val="bg1"/>
                </a:solidFill>
                <a:effectLst/>
              </a:rPr>
              <a:t>		TC 70 mg/</a:t>
            </a:r>
            <a:r>
              <a:rPr lang="en-US" altLang="it-IT" sz="2400" dirty="0" err="1">
                <a:solidFill>
                  <a:schemeClr val="bg1"/>
                </a:solidFill>
                <a:effectLst/>
              </a:rPr>
              <a:t>dL</a:t>
            </a:r>
            <a:r>
              <a:rPr lang="en-US" altLang="it-IT" sz="2400" dirty="0">
                <a:solidFill>
                  <a:schemeClr val="bg1"/>
                </a:solidFill>
                <a:effectLst/>
              </a:rPr>
              <a:t>, LDL 30 mg/</a:t>
            </a:r>
            <a:r>
              <a:rPr lang="en-US" altLang="it-IT" sz="2400" dirty="0" err="1">
                <a:solidFill>
                  <a:schemeClr val="bg1"/>
                </a:solidFill>
                <a:effectLst/>
              </a:rPr>
              <a:t>dL</a:t>
            </a:r>
            <a:r>
              <a:rPr lang="en-US" altLang="it-IT" sz="2400" dirty="0">
                <a:solidFill>
                  <a:schemeClr val="bg1"/>
                </a:solidFill>
                <a:effectLst/>
              </a:rPr>
              <a:t>, HDL 35 mg/</a:t>
            </a:r>
            <a:r>
              <a:rPr lang="en-US" altLang="it-IT" sz="2400" dirty="0" err="1">
                <a:solidFill>
                  <a:schemeClr val="bg1"/>
                </a:solidFill>
                <a:effectLst/>
              </a:rPr>
              <a:t>dL</a:t>
            </a:r>
            <a:endParaRPr lang="en-US" altLang="it-IT" sz="2400" dirty="0">
              <a:solidFill>
                <a:schemeClr val="bg1"/>
              </a:solidFill>
              <a:effectLst/>
            </a:endParaRPr>
          </a:p>
          <a:p>
            <a:r>
              <a:rPr lang="en-US" altLang="it-IT" sz="2400" dirty="0">
                <a:solidFill>
                  <a:schemeClr val="bg1"/>
                </a:solidFill>
                <a:effectLst/>
              </a:rPr>
              <a:t>Cholesterol increases rapidly in the first 2 years of life </a:t>
            </a:r>
          </a:p>
          <a:p>
            <a:r>
              <a:rPr lang="en-US" altLang="it-IT" sz="2400" dirty="0">
                <a:solidFill>
                  <a:schemeClr val="bg1"/>
                </a:solidFill>
                <a:effectLst/>
              </a:rPr>
              <a:t>Mean TC peaks at 171 mg/</a:t>
            </a:r>
            <a:r>
              <a:rPr lang="en-US" altLang="it-IT" sz="2400" dirty="0" err="1">
                <a:solidFill>
                  <a:schemeClr val="bg1"/>
                </a:solidFill>
                <a:effectLst/>
              </a:rPr>
              <a:t>dL</a:t>
            </a:r>
            <a:r>
              <a:rPr lang="en-US" altLang="it-IT" sz="2400" dirty="0">
                <a:solidFill>
                  <a:schemeClr val="bg1"/>
                </a:solidFill>
                <a:effectLst/>
              </a:rPr>
              <a:t> between ages 9-11</a:t>
            </a:r>
          </a:p>
          <a:p>
            <a:r>
              <a:rPr lang="en-US" altLang="it-IT" sz="2400" dirty="0">
                <a:solidFill>
                  <a:schemeClr val="bg1"/>
                </a:solidFill>
                <a:effectLst/>
              </a:rPr>
              <a:t>Cholesterol levels decrease during puberty and increase thereafter </a:t>
            </a:r>
          </a:p>
          <a:p>
            <a:r>
              <a:rPr lang="en-US" altLang="it-IT" sz="2400" dirty="0">
                <a:solidFill>
                  <a:schemeClr val="bg1"/>
                </a:solidFill>
                <a:effectLst/>
              </a:rPr>
              <a:t>HDL falls permanently in young men during puberty</a:t>
            </a:r>
          </a:p>
          <a:p>
            <a:r>
              <a:rPr lang="en-US" altLang="it-IT" sz="2400" dirty="0">
                <a:solidFill>
                  <a:schemeClr val="bg1"/>
                </a:solidFill>
                <a:effectLst/>
              </a:rPr>
              <a:t>Ethnic differences: Black children--higher HDL/lower TG  	than Hispanics or non-Hispanic whites</a:t>
            </a:r>
          </a:p>
          <a:p>
            <a:endParaRPr lang="en-US" altLang="it-IT" sz="1600" dirty="0">
              <a:solidFill>
                <a:schemeClr val="bg1"/>
              </a:solidFill>
              <a:effectLst/>
            </a:endParaRPr>
          </a:p>
          <a:p>
            <a:r>
              <a:rPr lang="en-US" altLang="it-IT" sz="1400" b="1" dirty="0">
                <a:solidFill>
                  <a:srgbClr val="FFFF00"/>
                </a:solidFill>
                <a:effectLst/>
              </a:rPr>
              <a:t>J Chronic Dis. 1981;34(1)27-39.      </a:t>
            </a:r>
            <a:r>
              <a:rPr lang="en-US" altLang="it-IT" sz="1400" b="1" dirty="0" err="1">
                <a:solidFill>
                  <a:srgbClr val="FFFF00"/>
                </a:solidFill>
                <a:effectLst/>
              </a:rPr>
              <a:t>Prev</a:t>
            </a:r>
            <a:r>
              <a:rPr lang="en-US" altLang="it-IT" sz="1400" b="1" dirty="0">
                <a:solidFill>
                  <a:srgbClr val="FFFF00"/>
                </a:solidFill>
                <a:effectLst/>
              </a:rPr>
              <a:t> Med.1998;27(6):879-890</a:t>
            </a:r>
          </a:p>
          <a:p>
            <a:pPr>
              <a:lnSpc>
                <a:spcPct val="80000"/>
              </a:lnSpc>
              <a:buFontTx/>
              <a:buNone/>
            </a:pPr>
            <a:endParaRPr lang="en-US" altLang="it-IT" sz="1600" b="1" dirty="0">
              <a:solidFill>
                <a:schemeClr val="bg1"/>
              </a:solidFill>
            </a:endParaRPr>
          </a:p>
          <a:p>
            <a:pPr>
              <a:lnSpc>
                <a:spcPct val="80000"/>
              </a:lnSpc>
            </a:pPr>
            <a:endParaRPr lang="en-US" altLang="it-IT" sz="2400" dirty="0">
              <a:solidFill>
                <a:schemeClr val="bg1"/>
              </a:solidFill>
            </a:endParaRPr>
          </a:p>
        </p:txBody>
      </p:sp>
    </p:spTree>
    <p:extLst>
      <p:ext uri="{BB962C8B-B14F-4D97-AF65-F5344CB8AC3E}">
        <p14:creationId xmlns:p14="http://schemas.microsoft.com/office/powerpoint/2010/main" val="5147653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sp>
        <p:nvSpPr>
          <p:cNvPr id="211973" name="Rectangle 5"/>
          <p:cNvSpPr>
            <a:spLocks noGrp="1" noChangeArrowheads="1"/>
          </p:cNvSpPr>
          <p:nvPr>
            <p:ph type="title"/>
          </p:nvPr>
        </p:nvSpPr>
        <p:spPr>
          <a:xfrm>
            <a:off x="0" y="274638"/>
            <a:ext cx="9144000" cy="1143000"/>
          </a:xfrm>
        </p:spPr>
        <p:txBody>
          <a:bodyPr/>
          <a:lstStyle/>
          <a:p>
            <a:pPr eaLnBrk="1" hangingPunct="1">
              <a:defRPr/>
            </a:pPr>
            <a:r>
              <a:rPr lang="it-IT" altLang="it-IT" sz="3200" b="1" dirty="0" err="1" smtClean="0">
                <a:solidFill>
                  <a:srgbClr val="FF0000"/>
                </a:solidFill>
                <a:effectLst>
                  <a:outerShdw blurRad="38100" dist="38100" dir="2700000" algn="tl">
                    <a:srgbClr val="000000"/>
                  </a:outerShdw>
                </a:effectLst>
                <a:latin typeface="Verdana" pitchFamily="34" charset="0"/>
              </a:rPr>
              <a:t>Genetic</a:t>
            </a:r>
            <a:r>
              <a:rPr lang="it-IT" altLang="it-IT" sz="3200" b="1" dirty="0" smtClean="0">
                <a:solidFill>
                  <a:srgbClr val="FF0000"/>
                </a:solidFill>
                <a:effectLst>
                  <a:outerShdw blurRad="38100" dist="38100" dir="2700000" algn="tl">
                    <a:srgbClr val="000000"/>
                  </a:outerShdw>
                </a:effectLst>
                <a:latin typeface="Verdana" pitchFamily="34" charset="0"/>
              </a:rPr>
              <a:t> </a:t>
            </a:r>
            <a:r>
              <a:rPr lang="it-IT" altLang="it-IT" sz="3200" b="1" dirty="0" err="1" smtClean="0">
                <a:solidFill>
                  <a:srgbClr val="FF0000"/>
                </a:solidFill>
                <a:effectLst>
                  <a:outerShdw blurRad="38100" dist="38100" dir="2700000" algn="tl">
                    <a:srgbClr val="000000"/>
                  </a:outerShdw>
                </a:effectLst>
                <a:latin typeface="Verdana" pitchFamily="34" charset="0"/>
              </a:rPr>
              <a:t>hyperlipidaemias</a:t>
            </a:r>
            <a:r>
              <a:rPr lang="it-IT" altLang="it-IT" sz="3200" b="1" dirty="0" smtClean="0">
                <a:solidFill>
                  <a:srgbClr val="FF0000"/>
                </a:solidFill>
                <a:effectLst>
                  <a:outerShdw blurRad="38100" dist="38100" dir="2700000" algn="tl">
                    <a:srgbClr val="000000"/>
                  </a:outerShdw>
                </a:effectLst>
                <a:latin typeface="Verdana" pitchFamily="34" charset="0"/>
              </a:rPr>
              <a:t/>
            </a:r>
            <a:br>
              <a:rPr lang="it-IT" altLang="it-IT" sz="3200" b="1" dirty="0" smtClean="0">
                <a:solidFill>
                  <a:srgbClr val="FF0000"/>
                </a:solidFill>
                <a:effectLst>
                  <a:outerShdw blurRad="38100" dist="38100" dir="2700000" algn="tl">
                    <a:srgbClr val="000000"/>
                  </a:outerShdw>
                </a:effectLst>
                <a:latin typeface="Verdana" pitchFamily="34" charset="0"/>
              </a:rPr>
            </a:br>
            <a:r>
              <a:rPr lang="it-IT" altLang="it-IT" sz="3200" b="1" dirty="0" smtClean="0">
                <a:solidFill>
                  <a:srgbClr val="FF0000"/>
                </a:solidFill>
                <a:effectLst>
                  <a:outerShdw blurRad="38100" dist="38100" dir="2700000" algn="tl">
                    <a:srgbClr val="000000"/>
                  </a:outerShdw>
                </a:effectLst>
                <a:latin typeface="Verdana" pitchFamily="34" charset="0"/>
              </a:rPr>
              <a:t>in </a:t>
            </a:r>
            <a:r>
              <a:rPr lang="it-IT" altLang="it-IT" sz="3200" b="1" dirty="0" err="1" smtClean="0">
                <a:solidFill>
                  <a:srgbClr val="FF0000"/>
                </a:solidFill>
                <a:effectLst>
                  <a:outerShdw blurRad="38100" dist="38100" dir="2700000" algn="tl">
                    <a:srgbClr val="000000"/>
                  </a:outerShdw>
                </a:effectLst>
                <a:latin typeface="Verdana" pitchFamily="34" charset="0"/>
              </a:rPr>
              <a:t>childhood</a:t>
            </a:r>
            <a:endParaRPr lang="it-IT" altLang="it-IT" sz="3200" b="1" dirty="0" smtClean="0">
              <a:solidFill>
                <a:srgbClr val="FF0000"/>
              </a:solidFill>
              <a:effectLst>
                <a:outerShdw blurRad="38100" dist="38100" dir="2700000" algn="tl">
                  <a:srgbClr val="000000"/>
                </a:outerShdw>
              </a:effectLst>
              <a:latin typeface="Verdana" pitchFamily="34" charset="0"/>
            </a:endParaRPr>
          </a:p>
        </p:txBody>
      </p:sp>
      <p:sp>
        <p:nvSpPr>
          <p:cNvPr id="211974" name="Rectangle 6"/>
          <p:cNvSpPr>
            <a:spLocks noGrp="1" noChangeArrowheads="1"/>
          </p:cNvSpPr>
          <p:nvPr>
            <p:ph type="body" idx="1"/>
          </p:nvPr>
        </p:nvSpPr>
        <p:spPr>
          <a:xfrm>
            <a:off x="395288" y="1412875"/>
            <a:ext cx="8291512" cy="4895850"/>
          </a:xfrm>
          <a:solidFill>
            <a:schemeClr val="bg1">
              <a:lumMod val="85000"/>
            </a:schemeClr>
          </a:solidFill>
        </p:spPr>
        <p:txBody>
          <a:bodyPr/>
          <a:lstStyle/>
          <a:p>
            <a:pPr marL="609600" indent="-609600" eaLnBrk="1" hangingPunct="1">
              <a:lnSpc>
                <a:spcPct val="150000"/>
              </a:lnSpc>
              <a:spcBef>
                <a:spcPct val="0"/>
              </a:spcBef>
              <a:defRPr/>
            </a:pPr>
            <a:endParaRPr lang="it-IT" altLang="it-IT" sz="2400" b="1" dirty="0" smtClean="0">
              <a:solidFill>
                <a:srgbClr val="FF0000"/>
              </a:solidFill>
              <a:effectLst>
                <a:outerShdw blurRad="38100" dist="38100" dir="2700000" algn="tl">
                  <a:srgbClr val="000000"/>
                </a:outerShdw>
              </a:effectLst>
              <a:cs typeface="Arial" charset="0"/>
            </a:endParaRPr>
          </a:p>
          <a:p>
            <a:pPr marL="609600" indent="-609600" eaLnBrk="1" hangingPunct="1">
              <a:lnSpc>
                <a:spcPct val="150000"/>
              </a:lnSpc>
              <a:spcBef>
                <a:spcPct val="0"/>
              </a:spcBef>
              <a:defRPr/>
            </a:pPr>
            <a:r>
              <a:rPr lang="it-IT" altLang="it-IT" sz="2400" b="1" dirty="0" err="1" smtClean="0">
                <a:solidFill>
                  <a:srgbClr val="C00000"/>
                </a:solidFill>
                <a:cs typeface="Arial" charset="0"/>
              </a:rPr>
              <a:t>Homozygous</a:t>
            </a:r>
            <a:r>
              <a:rPr lang="it-IT" altLang="it-IT" sz="2400" b="1" dirty="0" smtClean="0">
                <a:solidFill>
                  <a:srgbClr val="C00000"/>
                </a:solidFill>
                <a:cs typeface="Arial" charset="0"/>
              </a:rPr>
              <a:t> </a:t>
            </a:r>
            <a:r>
              <a:rPr lang="it-IT" altLang="it-IT" sz="2000" b="1" dirty="0" smtClean="0">
                <a:solidFill>
                  <a:srgbClr val="C00000"/>
                </a:solidFill>
                <a:cs typeface="Arial" charset="0"/>
              </a:rPr>
              <a:t>(</a:t>
            </a:r>
            <a:r>
              <a:rPr lang="it-IT" altLang="it-IT" sz="2000" b="1" i="1" dirty="0" smtClean="0">
                <a:solidFill>
                  <a:srgbClr val="C00000"/>
                </a:solidFill>
                <a:cs typeface="Arial" charset="0"/>
              </a:rPr>
              <a:t>compound, double </a:t>
            </a:r>
            <a:r>
              <a:rPr lang="it-IT" altLang="it-IT" sz="2000" b="1" i="1" dirty="0" err="1" smtClean="0">
                <a:solidFill>
                  <a:srgbClr val="C00000"/>
                </a:solidFill>
                <a:cs typeface="Arial" charset="0"/>
              </a:rPr>
              <a:t>heterozygous</a:t>
            </a:r>
            <a:r>
              <a:rPr lang="it-IT" altLang="it-IT" sz="2000" b="1" dirty="0" smtClean="0">
                <a:solidFill>
                  <a:srgbClr val="C00000"/>
                </a:solidFill>
                <a:cs typeface="Arial" charset="0"/>
              </a:rPr>
              <a:t>) </a:t>
            </a:r>
            <a:r>
              <a:rPr lang="it-IT" altLang="it-IT" sz="2400" b="1" dirty="0" err="1" smtClean="0">
                <a:solidFill>
                  <a:srgbClr val="C00000"/>
                </a:solidFill>
                <a:cs typeface="Arial" charset="0"/>
              </a:rPr>
              <a:t>Familial</a:t>
            </a:r>
            <a:r>
              <a:rPr lang="it-IT" altLang="it-IT" sz="2400" b="1" dirty="0" smtClean="0">
                <a:solidFill>
                  <a:srgbClr val="C00000"/>
                </a:solidFill>
                <a:cs typeface="Arial" charset="0"/>
              </a:rPr>
              <a:t> </a:t>
            </a:r>
            <a:r>
              <a:rPr lang="it-IT" altLang="it-IT" sz="2400" b="1" dirty="0" err="1" smtClean="0">
                <a:solidFill>
                  <a:srgbClr val="C00000"/>
                </a:solidFill>
                <a:cs typeface="Arial" charset="0"/>
              </a:rPr>
              <a:t>Hypercholesterolemia</a:t>
            </a:r>
            <a:r>
              <a:rPr lang="it-IT" altLang="it-IT" sz="2400" b="1" dirty="0" smtClean="0">
                <a:cs typeface="Arial" charset="0"/>
              </a:rPr>
              <a:t>                    </a:t>
            </a:r>
            <a:r>
              <a:rPr lang="it-IT" altLang="it-IT" sz="2400" b="1" dirty="0" smtClean="0">
                <a:solidFill>
                  <a:srgbClr val="FF0000"/>
                </a:solidFill>
                <a:effectLst>
                  <a:outerShdw blurRad="38100" dist="38100" dir="2700000" algn="tl">
                    <a:srgbClr val="000000"/>
                  </a:outerShdw>
                </a:effectLst>
                <a:cs typeface="Arial" charset="0"/>
              </a:rPr>
              <a:t>Premature CVD</a:t>
            </a:r>
          </a:p>
          <a:p>
            <a:pPr marL="609600" indent="-609600" eaLnBrk="1" hangingPunct="1">
              <a:lnSpc>
                <a:spcPct val="150000"/>
              </a:lnSpc>
              <a:spcBef>
                <a:spcPct val="0"/>
              </a:spcBef>
              <a:defRPr/>
            </a:pPr>
            <a:r>
              <a:rPr lang="it-IT" altLang="it-IT" sz="2400" b="1" dirty="0" err="1" smtClean="0">
                <a:cs typeface="Arial" charset="0"/>
              </a:rPr>
              <a:t>Familial</a:t>
            </a:r>
            <a:r>
              <a:rPr lang="it-IT" altLang="it-IT" sz="2400" b="1" dirty="0" smtClean="0">
                <a:cs typeface="Arial" charset="0"/>
              </a:rPr>
              <a:t> </a:t>
            </a:r>
            <a:r>
              <a:rPr lang="it-IT" altLang="it-IT" sz="2400" b="1" dirty="0" err="1" smtClean="0">
                <a:cs typeface="Arial" charset="0"/>
              </a:rPr>
              <a:t>Autosomal</a:t>
            </a:r>
            <a:r>
              <a:rPr lang="it-IT" altLang="it-IT" sz="2400" b="1" dirty="0" smtClean="0">
                <a:cs typeface="Arial" charset="0"/>
              </a:rPr>
              <a:t> Recessive </a:t>
            </a:r>
            <a:r>
              <a:rPr lang="it-IT" altLang="it-IT" sz="2400" b="1" dirty="0" err="1" smtClean="0">
                <a:cs typeface="Arial" charset="0"/>
              </a:rPr>
              <a:t>Hypercholesterolemia</a:t>
            </a:r>
            <a:r>
              <a:rPr lang="it-IT" altLang="it-IT" sz="2400" b="1" dirty="0">
                <a:effectLst>
                  <a:outerShdw blurRad="38100" dist="38100" dir="2700000" algn="tl">
                    <a:srgbClr val="000000"/>
                  </a:outerShdw>
                </a:effectLst>
                <a:cs typeface="Arial" charset="0"/>
              </a:rPr>
              <a:t> </a:t>
            </a:r>
            <a:r>
              <a:rPr lang="it-IT" altLang="it-IT" sz="2400" b="1" dirty="0" smtClean="0">
                <a:effectLst>
                  <a:outerShdw blurRad="38100" dist="38100" dir="2700000" algn="tl">
                    <a:srgbClr val="000000"/>
                  </a:outerShdw>
                </a:effectLst>
                <a:cs typeface="Arial" charset="0"/>
              </a:rPr>
              <a:t>                   </a:t>
            </a:r>
            <a:r>
              <a:rPr lang="it-IT" altLang="it-IT" sz="2400" b="1" dirty="0" smtClean="0">
                <a:solidFill>
                  <a:srgbClr val="FF0000"/>
                </a:solidFill>
                <a:effectLst>
                  <a:outerShdw blurRad="38100" dist="38100" dir="2700000" algn="tl">
                    <a:srgbClr val="000000"/>
                  </a:outerShdw>
                </a:effectLst>
                <a:cs typeface="Arial" charset="0"/>
              </a:rPr>
              <a:t>Premature </a:t>
            </a:r>
            <a:r>
              <a:rPr lang="it-IT" altLang="it-IT" sz="2400" b="1" dirty="0">
                <a:solidFill>
                  <a:srgbClr val="FF0000"/>
                </a:solidFill>
                <a:effectLst>
                  <a:outerShdw blurRad="38100" dist="38100" dir="2700000" algn="tl">
                    <a:srgbClr val="000000"/>
                  </a:outerShdw>
                </a:effectLst>
                <a:cs typeface="Arial" charset="0"/>
              </a:rPr>
              <a:t>CVD</a:t>
            </a:r>
          </a:p>
          <a:p>
            <a:pPr marL="609600" indent="-609600" eaLnBrk="1" hangingPunct="1">
              <a:lnSpc>
                <a:spcPct val="125000"/>
              </a:lnSpc>
              <a:spcBef>
                <a:spcPct val="0"/>
              </a:spcBef>
              <a:defRPr/>
            </a:pPr>
            <a:r>
              <a:rPr lang="it-IT" altLang="it-IT" sz="2400" b="1" dirty="0" err="1" smtClean="0">
                <a:cs typeface="Arial" charset="0"/>
              </a:rPr>
              <a:t>Familial</a:t>
            </a:r>
            <a:r>
              <a:rPr lang="it-IT" altLang="it-IT" sz="2400" b="1" dirty="0" smtClean="0">
                <a:cs typeface="Arial" charset="0"/>
              </a:rPr>
              <a:t> LPL</a:t>
            </a:r>
            <a:r>
              <a:rPr lang="it-IT" altLang="it-IT" sz="2400" dirty="0" smtClean="0">
                <a:cs typeface="Arial" charset="0"/>
              </a:rPr>
              <a:t> </a:t>
            </a:r>
            <a:r>
              <a:rPr lang="it-IT" altLang="it-IT" sz="2400" b="1" dirty="0" smtClean="0">
                <a:cs typeface="Arial" charset="0"/>
              </a:rPr>
              <a:t>or </a:t>
            </a:r>
            <a:r>
              <a:rPr lang="it-IT" altLang="it-IT" sz="2400" b="1" dirty="0" err="1" smtClean="0">
                <a:cs typeface="Arial" charset="0"/>
              </a:rPr>
              <a:t>apolipoprotein</a:t>
            </a:r>
            <a:r>
              <a:rPr lang="it-IT" altLang="it-IT" sz="2400" b="1" dirty="0" smtClean="0">
                <a:cs typeface="Arial" charset="0"/>
              </a:rPr>
              <a:t> C-II </a:t>
            </a:r>
            <a:r>
              <a:rPr lang="it-IT" altLang="it-IT" sz="2400" b="1" dirty="0" err="1" smtClean="0">
                <a:cs typeface="Arial" charset="0"/>
              </a:rPr>
              <a:t>deficiency</a:t>
            </a:r>
            <a:r>
              <a:rPr lang="it-IT" altLang="it-IT" sz="2400" b="1" dirty="0" smtClean="0">
                <a:cs typeface="Arial" charset="0"/>
              </a:rPr>
              <a:t> </a:t>
            </a:r>
            <a:r>
              <a:rPr lang="it-IT" altLang="it-IT" sz="1800" b="1" dirty="0" smtClean="0">
                <a:cs typeface="Arial" charset="0"/>
              </a:rPr>
              <a:t>(</a:t>
            </a:r>
            <a:r>
              <a:rPr lang="it-IT" altLang="it-IT" sz="1800" b="1" dirty="0" err="1" smtClean="0">
                <a:cs typeface="Arial" charset="0"/>
              </a:rPr>
              <a:t>type</a:t>
            </a:r>
            <a:r>
              <a:rPr lang="it-IT" altLang="it-IT" sz="1800" b="1" dirty="0" smtClean="0">
                <a:cs typeface="Arial" charset="0"/>
              </a:rPr>
              <a:t> 1)</a:t>
            </a:r>
            <a:r>
              <a:rPr lang="it-IT" altLang="it-IT" sz="1800" dirty="0" smtClean="0">
                <a:cs typeface="Arial" charset="0"/>
              </a:rPr>
              <a:t> </a:t>
            </a:r>
          </a:p>
          <a:p>
            <a:pPr marL="609600" indent="-609600" eaLnBrk="1" hangingPunct="1">
              <a:lnSpc>
                <a:spcPct val="125000"/>
              </a:lnSpc>
              <a:spcBef>
                <a:spcPct val="0"/>
              </a:spcBef>
              <a:buFontTx/>
              <a:buNone/>
              <a:defRPr/>
            </a:pPr>
            <a:r>
              <a:rPr lang="it-IT" altLang="it-IT" sz="2000" b="1" i="1" dirty="0" smtClean="0">
                <a:cs typeface="Arial" charset="0"/>
              </a:rPr>
              <a:t>        Severe </a:t>
            </a:r>
            <a:r>
              <a:rPr lang="it-IT" altLang="it-IT" sz="2000" b="1" i="1" dirty="0" err="1" smtClean="0">
                <a:cs typeface="Arial" charset="0"/>
              </a:rPr>
              <a:t>Hypertriglyceridemia</a:t>
            </a:r>
            <a:r>
              <a:rPr lang="it-IT" altLang="it-IT" sz="2400" dirty="0" smtClean="0">
                <a:cs typeface="Arial" charset="0"/>
              </a:rPr>
              <a:t>, </a:t>
            </a:r>
            <a:r>
              <a:rPr lang="it-IT" altLang="it-IT" sz="2000" b="1" i="1" dirty="0" err="1">
                <a:cs typeface="Arial" charset="0"/>
              </a:rPr>
              <a:t>Chylomicronemia</a:t>
            </a:r>
            <a:r>
              <a:rPr lang="it-IT" altLang="it-IT" sz="2400" dirty="0" smtClean="0">
                <a:solidFill>
                  <a:srgbClr val="FF6600"/>
                </a:solidFill>
                <a:cs typeface="Arial" charset="0"/>
              </a:rPr>
              <a:t>	    </a:t>
            </a:r>
          </a:p>
          <a:p>
            <a:pPr marL="609600" indent="-609600" eaLnBrk="1" hangingPunct="1">
              <a:lnSpc>
                <a:spcPct val="125000"/>
              </a:lnSpc>
              <a:spcBef>
                <a:spcPct val="0"/>
              </a:spcBef>
              <a:buFontTx/>
              <a:buNone/>
              <a:defRPr/>
            </a:pPr>
            <a:r>
              <a:rPr lang="it-IT" altLang="it-IT" sz="2400" b="1" dirty="0">
                <a:solidFill>
                  <a:srgbClr val="FF0000"/>
                </a:solidFill>
                <a:effectLst>
                  <a:outerShdw blurRad="38100" dist="38100" dir="2700000" algn="tl">
                    <a:srgbClr val="000000"/>
                  </a:outerShdw>
                </a:effectLst>
                <a:cs typeface="Arial" charset="0"/>
              </a:rPr>
              <a:t>       </a:t>
            </a:r>
            <a:r>
              <a:rPr lang="it-IT" altLang="it-IT" sz="2400" b="1" dirty="0" err="1">
                <a:solidFill>
                  <a:srgbClr val="FF0000"/>
                </a:solidFill>
                <a:effectLst>
                  <a:outerShdw blurRad="38100" dist="38100" dir="2700000" algn="tl">
                    <a:srgbClr val="000000"/>
                  </a:outerShdw>
                </a:effectLst>
                <a:cs typeface="Arial" charset="0"/>
              </a:rPr>
              <a:t>Hyperlipidemic</a:t>
            </a:r>
            <a:r>
              <a:rPr lang="it-IT" altLang="it-IT" sz="2400" b="1" dirty="0">
                <a:solidFill>
                  <a:srgbClr val="FF0000"/>
                </a:solidFill>
                <a:effectLst>
                  <a:outerShdw blurRad="38100" dist="38100" dir="2700000" algn="tl">
                    <a:srgbClr val="000000"/>
                  </a:outerShdw>
                </a:effectLst>
                <a:cs typeface="Arial" charset="0"/>
              </a:rPr>
              <a:t> Acute </a:t>
            </a:r>
            <a:r>
              <a:rPr lang="it-IT" altLang="it-IT" sz="2400" b="1" dirty="0" err="1">
                <a:solidFill>
                  <a:srgbClr val="FF0000"/>
                </a:solidFill>
                <a:effectLst>
                  <a:outerShdw blurRad="38100" dist="38100" dir="2700000" algn="tl">
                    <a:srgbClr val="000000"/>
                  </a:outerShdw>
                </a:effectLst>
                <a:cs typeface="Arial" charset="0"/>
              </a:rPr>
              <a:t>Pancreatitis</a:t>
            </a:r>
            <a:endParaRPr lang="it-IT" altLang="it-IT" sz="2400" b="1" dirty="0">
              <a:solidFill>
                <a:srgbClr val="FF0000"/>
              </a:solidFill>
              <a:effectLst>
                <a:outerShdw blurRad="38100" dist="38100" dir="2700000" algn="tl">
                  <a:srgbClr val="000000"/>
                </a:outerShdw>
              </a:effectLst>
              <a:cs typeface="Arial" charset="0"/>
            </a:endParaRPr>
          </a:p>
          <a:p>
            <a:pPr marL="0" indent="0" eaLnBrk="1" hangingPunct="1">
              <a:buFontTx/>
              <a:buNone/>
              <a:defRPr/>
            </a:pPr>
            <a:endParaRPr lang="it-IT" altLang="it-IT" sz="1800" b="1" dirty="0" smtClean="0">
              <a:solidFill>
                <a:srgbClr val="FF0000"/>
              </a:solidFill>
              <a:effectLst>
                <a:outerShdw blurRad="38100" dist="38100" dir="2700000" algn="tl">
                  <a:srgbClr val="000000"/>
                </a:outerShdw>
              </a:effectLst>
              <a:cs typeface="Arial" charset="0"/>
            </a:endParaRPr>
          </a:p>
        </p:txBody>
      </p:sp>
      <p:pic>
        <p:nvPicPr>
          <p:cNvPr id="18637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13313" y="2660650"/>
            <a:ext cx="450850" cy="407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637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363" y="3789363"/>
            <a:ext cx="450850" cy="407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reccia circolare a sinistra 1"/>
          <p:cNvSpPr/>
          <p:nvPr/>
        </p:nvSpPr>
        <p:spPr>
          <a:xfrm>
            <a:off x="6875463" y="4868863"/>
            <a:ext cx="1441450" cy="720725"/>
          </a:xfrm>
          <a:prstGeom prst="curved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it-IT">
              <a:solidFill>
                <a:srgbClr val="000000"/>
              </a:solidFill>
            </a:endParaRPr>
          </a:p>
        </p:txBody>
      </p:sp>
    </p:spTree>
    <p:extLst>
      <p:ext uri="{BB962C8B-B14F-4D97-AF65-F5344CB8AC3E}">
        <p14:creationId xmlns:p14="http://schemas.microsoft.com/office/powerpoint/2010/main" val="3087894329"/>
      </p:ext>
    </p:extLst>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211974">
                                            <p:txEl>
                                              <p:pRg st="1" end="1"/>
                                            </p:txEl>
                                          </p:spTgt>
                                        </p:tgtEl>
                                        <p:attrNameLst>
                                          <p:attrName>style.visibility</p:attrName>
                                        </p:attrNameLst>
                                      </p:cBhvr>
                                      <p:to>
                                        <p:strVal val="visible"/>
                                      </p:to>
                                    </p:set>
                                    <p:anim calcmode="lin" valueType="num">
                                      <p:cBhvr additive="base">
                                        <p:cTn id="7" dur="500" fill="hold"/>
                                        <p:tgtEl>
                                          <p:spTgt spid="211974">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11974">
                                            <p:txEl>
                                              <p:pRg st="1" end="1"/>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86373"/>
                                        </p:tgtEl>
                                        <p:attrNameLst>
                                          <p:attrName>style.visibility</p:attrName>
                                        </p:attrNameLst>
                                      </p:cBhvr>
                                      <p:to>
                                        <p:strVal val="visible"/>
                                      </p:to>
                                    </p:set>
                                    <p:anim calcmode="lin" valueType="num">
                                      <p:cBhvr additive="base">
                                        <p:cTn id="11" dur="500" fill="hold"/>
                                        <p:tgtEl>
                                          <p:spTgt spid="186373"/>
                                        </p:tgtEl>
                                        <p:attrNameLst>
                                          <p:attrName>ppt_x</p:attrName>
                                        </p:attrNameLst>
                                      </p:cBhvr>
                                      <p:tavLst>
                                        <p:tav tm="0">
                                          <p:val>
                                            <p:strVal val="0-#ppt_w/2"/>
                                          </p:val>
                                        </p:tav>
                                        <p:tav tm="100000">
                                          <p:val>
                                            <p:strVal val="#ppt_x"/>
                                          </p:val>
                                        </p:tav>
                                      </p:tavLst>
                                    </p:anim>
                                    <p:anim calcmode="lin" valueType="num">
                                      <p:cBhvr additive="base">
                                        <p:cTn id="12" dur="500" fill="hold"/>
                                        <p:tgtEl>
                                          <p:spTgt spid="186373"/>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nodeType="clickEffect">
                                  <p:stCondLst>
                                    <p:cond delay="0"/>
                                  </p:stCondLst>
                                  <p:childTnLst>
                                    <p:set>
                                      <p:cBhvr>
                                        <p:cTn id="16" dur="1" fill="hold">
                                          <p:stCondLst>
                                            <p:cond delay="0"/>
                                          </p:stCondLst>
                                        </p:cTn>
                                        <p:tgtEl>
                                          <p:spTgt spid="211974">
                                            <p:txEl>
                                              <p:pRg st="2" end="2"/>
                                            </p:txEl>
                                          </p:spTgt>
                                        </p:tgtEl>
                                        <p:attrNameLst>
                                          <p:attrName>style.visibility</p:attrName>
                                        </p:attrNameLst>
                                      </p:cBhvr>
                                      <p:to>
                                        <p:strVal val="visible"/>
                                      </p:to>
                                    </p:set>
                                    <p:anim calcmode="lin" valueType="num">
                                      <p:cBhvr additive="base">
                                        <p:cTn id="17" dur="500" fill="hold"/>
                                        <p:tgtEl>
                                          <p:spTgt spid="211974">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11974">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186374"/>
                                        </p:tgtEl>
                                        <p:attrNameLst>
                                          <p:attrName>style.visibility</p:attrName>
                                        </p:attrNameLst>
                                      </p:cBhvr>
                                      <p:to>
                                        <p:strVal val="visible"/>
                                      </p:to>
                                    </p:set>
                                    <p:anim calcmode="lin" valueType="num">
                                      <p:cBhvr additive="base">
                                        <p:cTn id="21" dur="500" fill="hold"/>
                                        <p:tgtEl>
                                          <p:spTgt spid="186374"/>
                                        </p:tgtEl>
                                        <p:attrNameLst>
                                          <p:attrName>ppt_x</p:attrName>
                                        </p:attrNameLst>
                                      </p:cBhvr>
                                      <p:tavLst>
                                        <p:tav tm="0">
                                          <p:val>
                                            <p:strVal val="0-#ppt_w/2"/>
                                          </p:val>
                                        </p:tav>
                                        <p:tav tm="100000">
                                          <p:val>
                                            <p:strVal val="#ppt_x"/>
                                          </p:val>
                                        </p:tav>
                                      </p:tavLst>
                                    </p:anim>
                                    <p:anim calcmode="lin" valueType="num">
                                      <p:cBhvr additive="base">
                                        <p:cTn id="22" dur="500" fill="hold"/>
                                        <p:tgtEl>
                                          <p:spTgt spid="186374"/>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8" fill="hold" nodeType="clickEffect">
                                  <p:stCondLst>
                                    <p:cond delay="0"/>
                                  </p:stCondLst>
                                  <p:childTnLst>
                                    <p:set>
                                      <p:cBhvr>
                                        <p:cTn id="26" dur="1" fill="hold">
                                          <p:stCondLst>
                                            <p:cond delay="0"/>
                                          </p:stCondLst>
                                        </p:cTn>
                                        <p:tgtEl>
                                          <p:spTgt spid="211974">
                                            <p:txEl>
                                              <p:pRg st="3" end="3"/>
                                            </p:txEl>
                                          </p:spTgt>
                                        </p:tgtEl>
                                        <p:attrNameLst>
                                          <p:attrName>style.visibility</p:attrName>
                                        </p:attrNameLst>
                                      </p:cBhvr>
                                      <p:to>
                                        <p:strVal val="visible"/>
                                      </p:to>
                                    </p:set>
                                    <p:anim calcmode="lin" valueType="num">
                                      <p:cBhvr additive="base">
                                        <p:cTn id="27" dur="500" fill="hold"/>
                                        <p:tgtEl>
                                          <p:spTgt spid="211974">
                                            <p:txEl>
                                              <p:pRg st="3" end="3"/>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11974">
                                            <p:txEl>
                                              <p:pRg st="3" end="3"/>
                                            </p:txEl>
                                          </p:spTgt>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211974">
                                            <p:txEl>
                                              <p:pRg st="4" end="4"/>
                                            </p:txEl>
                                          </p:spTgt>
                                        </p:tgtEl>
                                        <p:attrNameLst>
                                          <p:attrName>style.visibility</p:attrName>
                                        </p:attrNameLst>
                                      </p:cBhvr>
                                      <p:to>
                                        <p:strVal val="visible"/>
                                      </p:to>
                                    </p:set>
                                    <p:anim calcmode="lin" valueType="num">
                                      <p:cBhvr additive="base">
                                        <p:cTn id="31" dur="500" fill="hold"/>
                                        <p:tgtEl>
                                          <p:spTgt spid="211974">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11974">
                                            <p:txEl>
                                              <p:pRg st="4" end="4"/>
                                            </p:txEl>
                                          </p:spTgt>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211974">
                                            <p:txEl>
                                              <p:pRg st="5" end="5"/>
                                            </p:txEl>
                                          </p:spTgt>
                                        </p:tgtEl>
                                        <p:attrNameLst>
                                          <p:attrName>style.visibility</p:attrName>
                                        </p:attrNameLst>
                                      </p:cBhvr>
                                      <p:to>
                                        <p:strVal val="visible"/>
                                      </p:to>
                                    </p:set>
                                    <p:anim calcmode="lin" valueType="num">
                                      <p:cBhvr additive="base">
                                        <p:cTn id="35" dur="500" fill="hold"/>
                                        <p:tgtEl>
                                          <p:spTgt spid="211974">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211974">
                                            <p:txEl>
                                              <p:pRg st="5" end="5"/>
                                            </p:txEl>
                                          </p:spTgt>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500"/>
                            </p:stCondLst>
                            <p:childTnLst>
                              <p:par>
                                <p:cTn id="38" presetID="2" presetClass="entr" presetSubtype="8" fill="hold" grpId="0" nodeType="afterEffect">
                                  <p:stCondLst>
                                    <p:cond delay="0"/>
                                  </p:stCondLst>
                                  <p:childTnLst>
                                    <p:set>
                                      <p:cBhvr>
                                        <p:cTn id="39" dur="1" fill="hold">
                                          <p:stCondLst>
                                            <p:cond delay="0"/>
                                          </p:stCondLst>
                                        </p:cTn>
                                        <p:tgtEl>
                                          <p:spTgt spid="2"/>
                                        </p:tgtEl>
                                        <p:attrNameLst>
                                          <p:attrName>style.visibility</p:attrName>
                                        </p:attrNameLst>
                                      </p:cBhvr>
                                      <p:to>
                                        <p:strVal val="visible"/>
                                      </p:to>
                                    </p:set>
                                    <p:anim calcmode="lin" valueType="num">
                                      <p:cBhvr additive="base">
                                        <p:cTn id="40" dur="500" fill="hold"/>
                                        <p:tgtEl>
                                          <p:spTgt spid="2"/>
                                        </p:tgtEl>
                                        <p:attrNameLst>
                                          <p:attrName>ppt_x</p:attrName>
                                        </p:attrNameLst>
                                      </p:cBhvr>
                                      <p:tavLst>
                                        <p:tav tm="0">
                                          <p:val>
                                            <p:strVal val="0-#ppt_w/2"/>
                                          </p:val>
                                        </p:tav>
                                        <p:tav tm="100000">
                                          <p:val>
                                            <p:strVal val="#ppt_x"/>
                                          </p:val>
                                        </p:tav>
                                      </p:tavLst>
                                    </p:anim>
                                    <p:anim calcmode="lin" valueType="num">
                                      <p:cBhvr additive="base">
                                        <p:cTn id="41"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6" y="1684285"/>
            <a:ext cx="9137434" cy="46250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9034" y="332656"/>
            <a:ext cx="5589270" cy="9806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397920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7"/>
          <p:cNvSpPr txBox="1">
            <a:spLocks/>
          </p:cNvSpPr>
          <p:nvPr/>
        </p:nvSpPr>
        <p:spPr bwMode="auto">
          <a:xfrm>
            <a:off x="127000" y="142875"/>
            <a:ext cx="7888288" cy="576263"/>
          </a:xfrm>
          <a:prstGeom prst="rect">
            <a:avLst/>
          </a:prstGeom>
          <a:noFill/>
          <a:ln w="12700">
            <a:noFill/>
            <a:miter lim="800000"/>
            <a:headEnd/>
            <a:tailEnd/>
          </a:ln>
          <a:effectLst/>
        </p:spPr>
        <p:txBody>
          <a:bodyPr vert="horz" wrap="square" lIns="93662" tIns="47625" rIns="93662" bIns="47625" numCol="1" anchor="t" anchorCtr="0" compatLnSpc="1">
            <a:prstTxWarp prst="textNoShape">
              <a:avLst/>
            </a:prstTxWarp>
            <a:noAutofit/>
          </a:bodyPr>
          <a:lstStyle>
            <a:lvl1pPr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mj-lt"/>
                <a:ea typeface="MS PGothic" pitchFamily="34" charset="-128"/>
                <a:cs typeface="ＭＳ Ｐゴシック" charset="-128"/>
              </a:defRPr>
            </a:lvl1pPr>
            <a:lvl2pPr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ea typeface="MS PGothic" pitchFamily="34" charset="-128"/>
                <a:cs typeface="ＭＳ Ｐゴシック" charset="-128"/>
              </a:defRPr>
            </a:lvl2pPr>
            <a:lvl3pPr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ea typeface="MS PGothic" pitchFamily="34" charset="-128"/>
                <a:cs typeface="ＭＳ Ｐゴシック" charset="-128"/>
              </a:defRPr>
            </a:lvl3pPr>
            <a:lvl4pPr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ea typeface="MS PGothic" pitchFamily="34" charset="-128"/>
                <a:cs typeface="ＭＳ Ｐゴシック" charset="-128"/>
              </a:defRPr>
            </a:lvl4pPr>
            <a:lvl5pPr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ea typeface="MS PGothic" pitchFamily="34" charset="-128"/>
                <a:cs typeface="ＭＳ Ｐゴシック" charset="-128"/>
              </a:defRPr>
            </a:lvl5pPr>
            <a:lvl6pPr marL="457200"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defRPr>
            </a:lvl6pPr>
            <a:lvl7pPr marL="914400"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defRPr>
            </a:lvl7pPr>
            <a:lvl8pPr marL="1371600"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defRPr>
            </a:lvl8pPr>
            <a:lvl9pPr marL="1828800"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defRPr>
            </a:lvl9pPr>
          </a:lstStyle>
          <a:p>
            <a:pPr>
              <a:defRPr/>
            </a:pPr>
            <a:r>
              <a:rPr lang="en-GB" sz="3200" kern="0" dirty="0" smtClean="0">
                <a:solidFill>
                  <a:srgbClr val="FFFF00"/>
                </a:solidFill>
              </a:rPr>
              <a:t>FH and HoFH</a:t>
            </a:r>
            <a:endParaRPr lang="en-GB" sz="3200" kern="0" dirty="0">
              <a:solidFill>
                <a:srgbClr val="FFFF00"/>
              </a:solidFill>
            </a:endParaRPr>
          </a:p>
        </p:txBody>
      </p:sp>
      <p:sp>
        <p:nvSpPr>
          <p:cNvPr id="5" name="Content Placeholder 5"/>
          <p:cNvSpPr txBox="1">
            <a:spLocks/>
          </p:cNvSpPr>
          <p:nvPr/>
        </p:nvSpPr>
        <p:spPr bwMode="auto">
          <a:xfrm>
            <a:off x="319087" y="1465361"/>
            <a:ext cx="8435975" cy="3646487"/>
          </a:xfrm>
          <a:prstGeom prst="rect">
            <a:avLst/>
          </a:prstGeom>
          <a:noFill/>
          <a:ln w="12700">
            <a:noFill/>
            <a:miter lim="800000"/>
            <a:headEnd/>
            <a:tailEnd/>
          </a:ln>
          <a:effectLst/>
        </p:spPr>
        <p:txBody>
          <a:bodyPr vert="horz" wrap="square" lIns="93662" tIns="47625" rIns="93662" bIns="47625" numCol="1" anchor="t" anchorCtr="1" compatLnSpc="1">
            <a:prstTxWarp prst="textNoShape">
              <a:avLst/>
            </a:prstTxWarp>
          </a:bodyPr>
          <a:lstStyle>
            <a:lvl1pPr marL="228600" indent="-228600" algn="l" defTabSz="933450" rtl="0" eaLnBrk="0" fontAlgn="base" hangingPunct="0">
              <a:spcBef>
                <a:spcPct val="50000"/>
              </a:spcBef>
              <a:spcAft>
                <a:spcPct val="0"/>
              </a:spcAft>
              <a:buClr>
                <a:schemeClr val="tx2"/>
              </a:buClr>
              <a:buSzPct val="75000"/>
              <a:buFont typeface="Monotype Sorts"/>
              <a:defRPr sz="2400" b="1">
                <a:solidFill>
                  <a:srgbClr val="66CCFF"/>
                </a:solidFill>
                <a:effectLst>
                  <a:outerShdw blurRad="38100" dist="38100" dir="2700000" algn="tl">
                    <a:srgbClr val="000000"/>
                  </a:outerShdw>
                </a:effectLst>
                <a:latin typeface="+mn-lt"/>
                <a:ea typeface="MS PGothic" pitchFamily="34" charset="-128"/>
                <a:cs typeface="ＭＳ Ｐゴシック" charset="-128"/>
              </a:defRPr>
            </a:lvl1pPr>
            <a:lvl2pPr marL="671513" indent="-274638" algn="l" defTabSz="933450" rtl="0" eaLnBrk="0" fontAlgn="base" hangingPunct="0">
              <a:spcBef>
                <a:spcPct val="25000"/>
              </a:spcBef>
              <a:spcAft>
                <a:spcPct val="0"/>
              </a:spcAft>
              <a:buClr>
                <a:schemeClr val="tx2"/>
              </a:buClr>
              <a:buSzPct val="75000"/>
              <a:buFont typeface="Monotype Sorts"/>
              <a:buChar char="l"/>
              <a:defRPr sz="2400" b="1">
                <a:solidFill>
                  <a:schemeClr val="tx1"/>
                </a:solidFill>
                <a:effectLst>
                  <a:outerShdw blurRad="38100" dist="38100" dir="2700000" algn="tl">
                    <a:srgbClr val="000000"/>
                  </a:outerShdw>
                </a:effectLst>
                <a:latin typeface="+mn-lt"/>
                <a:ea typeface="MS PGothic" pitchFamily="34" charset="-128"/>
              </a:defRPr>
            </a:lvl2pPr>
            <a:lvl3pPr marL="1060450" indent="-274638" algn="l" defTabSz="933450" rtl="0" eaLnBrk="0" fontAlgn="base" hangingPunct="0">
              <a:spcBef>
                <a:spcPct val="25000"/>
              </a:spcBef>
              <a:spcAft>
                <a:spcPct val="0"/>
              </a:spcAft>
              <a:buClr>
                <a:schemeClr val="tx2"/>
              </a:buClr>
              <a:buSzPct val="100000"/>
              <a:buChar char="–"/>
              <a:defRPr sz="2200" b="1">
                <a:solidFill>
                  <a:schemeClr val="tx1"/>
                </a:solidFill>
                <a:effectLst>
                  <a:outerShdw blurRad="38100" dist="38100" dir="2700000" algn="tl">
                    <a:srgbClr val="000000"/>
                  </a:outerShdw>
                </a:effectLst>
                <a:latin typeface="+mn-lt"/>
                <a:ea typeface="MS PGothic" pitchFamily="34" charset="-128"/>
              </a:defRPr>
            </a:lvl3pPr>
            <a:lvl4pPr marL="1463675" indent="-288925" algn="l" defTabSz="933450" rtl="0" eaLnBrk="0" fontAlgn="base" hangingPunct="0">
              <a:spcBef>
                <a:spcPct val="20000"/>
              </a:spcBef>
              <a:spcAft>
                <a:spcPct val="0"/>
              </a:spcAft>
              <a:buClr>
                <a:schemeClr val="tx2"/>
              </a:buClr>
              <a:buSzPct val="100000"/>
              <a:buChar char="–"/>
              <a:defRPr sz="2200" b="1">
                <a:solidFill>
                  <a:schemeClr val="tx1"/>
                </a:solidFill>
                <a:effectLst>
                  <a:outerShdw blurRad="38100" dist="38100" dir="2700000" algn="tl">
                    <a:srgbClr val="000000"/>
                  </a:outerShdw>
                </a:effectLst>
                <a:latin typeface="+mn-lt"/>
                <a:ea typeface="MS PGothic" pitchFamily="34" charset="-128"/>
              </a:defRPr>
            </a:lvl4pPr>
            <a:lvl5pPr marL="1889125" indent="-288925" algn="l" defTabSz="933450" rtl="0" eaLnBrk="0" fontAlgn="base" hangingPunct="0">
              <a:spcBef>
                <a:spcPct val="20000"/>
              </a:spcBef>
              <a:spcAft>
                <a:spcPct val="0"/>
              </a:spcAft>
              <a:buClr>
                <a:schemeClr val="tx2"/>
              </a:buClr>
              <a:buSzPct val="100000"/>
              <a:buChar char="–"/>
              <a:defRPr sz="2200" b="1">
                <a:solidFill>
                  <a:schemeClr val="tx1"/>
                </a:solidFill>
                <a:effectLst>
                  <a:outerShdw blurRad="38100" dist="38100" dir="2700000" algn="tl">
                    <a:srgbClr val="000000"/>
                  </a:outerShdw>
                </a:effectLst>
                <a:latin typeface="+mn-lt"/>
                <a:ea typeface="MS PGothic" pitchFamily="34" charset="-128"/>
              </a:defRPr>
            </a:lvl5pPr>
            <a:lvl6pPr marL="2346325" indent="-288925" algn="l" defTabSz="933450" rtl="0" eaLnBrk="0" fontAlgn="base" hangingPunct="0">
              <a:spcBef>
                <a:spcPct val="20000"/>
              </a:spcBef>
              <a:spcAft>
                <a:spcPct val="0"/>
              </a:spcAft>
              <a:buClr>
                <a:schemeClr val="tx2"/>
              </a:buClr>
              <a:buSzPct val="100000"/>
              <a:buChar char="–"/>
              <a:defRPr sz="2200" b="1">
                <a:solidFill>
                  <a:schemeClr val="tx1"/>
                </a:solidFill>
                <a:effectLst>
                  <a:outerShdw blurRad="38100" dist="38100" dir="2700000" algn="tl">
                    <a:srgbClr val="000000"/>
                  </a:outerShdw>
                </a:effectLst>
                <a:latin typeface="+mn-lt"/>
                <a:ea typeface="ＭＳ Ｐゴシック" charset="-128"/>
              </a:defRPr>
            </a:lvl6pPr>
            <a:lvl7pPr marL="2803525" indent="-288925" algn="l" defTabSz="933450" rtl="0" eaLnBrk="0" fontAlgn="base" hangingPunct="0">
              <a:spcBef>
                <a:spcPct val="20000"/>
              </a:spcBef>
              <a:spcAft>
                <a:spcPct val="0"/>
              </a:spcAft>
              <a:buClr>
                <a:schemeClr val="tx2"/>
              </a:buClr>
              <a:buSzPct val="100000"/>
              <a:buChar char="–"/>
              <a:defRPr sz="2200" b="1">
                <a:solidFill>
                  <a:schemeClr val="tx1"/>
                </a:solidFill>
                <a:effectLst>
                  <a:outerShdw blurRad="38100" dist="38100" dir="2700000" algn="tl">
                    <a:srgbClr val="000000"/>
                  </a:outerShdw>
                </a:effectLst>
                <a:latin typeface="+mn-lt"/>
                <a:ea typeface="ＭＳ Ｐゴシック" charset="-128"/>
              </a:defRPr>
            </a:lvl7pPr>
            <a:lvl8pPr marL="3260725" indent="-288925" algn="l" defTabSz="933450" rtl="0" eaLnBrk="0" fontAlgn="base" hangingPunct="0">
              <a:spcBef>
                <a:spcPct val="20000"/>
              </a:spcBef>
              <a:spcAft>
                <a:spcPct val="0"/>
              </a:spcAft>
              <a:buClr>
                <a:schemeClr val="tx2"/>
              </a:buClr>
              <a:buSzPct val="100000"/>
              <a:buChar char="–"/>
              <a:defRPr sz="2200" b="1">
                <a:solidFill>
                  <a:schemeClr val="tx1"/>
                </a:solidFill>
                <a:effectLst>
                  <a:outerShdw blurRad="38100" dist="38100" dir="2700000" algn="tl">
                    <a:srgbClr val="000000"/>
                  </a:outerShdw>
                </a:effectLst>
                <a:latin typeface="+mn-lt"/>
                <a:ea typeface="ＭＳ Ｐゴシック" charset="-128"/>
              </a:defRPr>
            </a:lvl8pPr>
            <a:lvl9pPr marL="3717925" indent="-288925" algn="l" defTabSz="933450" rtl="0" eaLnBrk="0" fontAlgn="base" hangingPunct="0">
              <a:spcBef>
                <a:spcPct val="20000"/>
              </a:spcBef>
              <a:spcAft>
                <a:spcPct val="0"/>
              </a:spcAft>
              <a:buClr>
                <a:schemeClr val="tx2"/>
              </a:buClr>
              <a:buSzPct val="100000"/>
              <a:buChar char="–"/>
              <a:defRPr sz="2200" b="1">
                <a:solidFill>
                  <a:schemeClr val="tx1"/>
                </a:solidFill>
                <a:effectLst>
                  <a:outerShdw blurRad="38100" dist="38100" dir="2700000" algn="tl">
                    <a:srgbClr val="000000"/>
                  </a:outerShdw>
                </a:effectLst>
                <a:latin typeface="+mn-lt"/>
                <a:ea typeface="ＭＳ Ｐゴシック" charset="-128"/>
              </a:defRPr>
            </a:lvl9pPr>
          </a:lstStyle>
          <a:p>
            <a:pPr marL="0" indent="0">
              <a:spcBef>
                <a:spcPts val="600"/>
              </a:spcBef>
              <a:spcAft>
                <a:spcPts val="0"/>
              </a:spcAft>
              <a:buClr>
                <a:srgbClr val="FFFF19"/>
              </a:buClr>
              <a:buFont typeface="Arial Narrow" pitchFamily="34" charset="0"/>
              <a:buNone/>
              <a:defRPr/>
            </a:pPr>
            <a:r>
              <a:rPr lang="en-US" sz="1800" u="sng" kern="0" dirty="0" smtClean="0">
                <a:solidFill>
                  <a:srgbClr val="FFFFFF"/>
                </a:solidFill>
              </a:rPr>
              <a:t>Heterozygous FH:  </a:t>
            </a:r>
          </a:p>
          <a:p>
            <a:pPr marL="231775" indent="-285750">
              <a:spcBef>
                <a:spcPts val="600"/>
              </a:spcBef>
              <a:spcAft>
                <a:spcPts val="0"/>
              </a:spcAft>
              <a:buClr>
                <a:srgbClr val="FFFF19"/>
              </a:buClr>
              <a:buFont typeface="Arial" panose="020B0604020202020204" pitchFamily="34" charset="0"/>
              <a:buChar char="•"/>
              <a:defRPr/>
            </a:pPr>
            <a:r>
              <a:rPr lang="en-US" sz="1800" kern="0" dirty="0" smtClean="0">
                <a:solidFill>
                  <a:srgbClr val="FFFFFF"/>
                </a:solidFill>
              </a:rPr>
              <a:t>One defective allele – historically reported estimated prevalence 1/500</a:t>
            </a:r>
            <a:r>
              <a:rPr lang="en-US" sz="1800" kern="0" baseline="30000" dirty="0" smtClean="0">
                <a:solidFill>
                  <a:srgbClr val="FFFFFF"/>
                </a:solidFill>
              </a:rPr>
              <a:t>1</a:t>
            </a:r>
          </a:p>
          <a:p>
            <a:pPr marL="0" indent="0">
              <a:spcBef>
                <a:spcPts val="600"/>
              </a:spcBef>
              <a:spcAft>
                <a:spcPts val="0"/>
              </a:spcAft>
              <a:buClr>
                <a:srgbClr val="FFFF19"/>
              </a:buClr>
              <a:buFont typeface="Arial Narrow" pitchFamily="34" charset="0"/>
              <a:buNone/>
              <a:defRPr/>
            </a:pPr>
            <a:r>
              <a:rPr lang="en-US" sz="1800" u="sng" kern="0" dirty="0" smtClean="0">
                <a:solidFill>
                  <a:srgbClr val="FFFFFF"/>
                </a:solidFill>
              </a:rPr>
              <a:t>Homozygous FH:  </a:t>
            </a:r>
          </a:p>
          <a:p>
            <a:pPr marL="403225" indent="-285750">
              <a:spcBef>
                <a:spcPts val="600"/>
              </a:spcBef>
              <a:spcAft>
                <a:spcPts val="0"/>
              </a:spcAft>
              <a:buClr>
                <a:srgbClr val="FFFF19"/>
              </a:buClr>
              <a:buFont typeface="Arial" panose="020B0604020202020204" pitchFamily="34" charset="0"/>
              <a:buChar char="•"/>
              <a:defRPr/>
            </a:pPr>
            <a:r>
              <a:rPr lang="en-US" sz="1800" kern="0" dirty="0" smtClean="0">
                <a:solidFill>
                  <a:srgbClr val="FFFFFF"/>
                </a:solidFill>
              </a:rPr>
              <a:t>Both alleles defective – historically reported estimated prevalence 1/1,000,000</a:t>
            </a:r>
            <a:r>
              <a:rPr lang="en-US" sz="1800" kern="0" baseline="30000" dirty="0" smtClean="0">
                <a:solidFill>
                  <a:srgbClr val="FFFFFF"/>
                </a:solidFill>
              </a:rPr>
              <a:t>2 </a:t>
            </a:r>
          </a:p>
          <a:p>
            <a:pPr marL="403225" indent="-285750">
              <a:spcBef>
                <a:spcPts val="600"/>
              </a:spcBef>
              <a:spcAft>
                <a:spcPts val="0"/>
              </a:spcAft>
              <a:buClr>
                <a:srgbClr val="FFFF19"/>
              </a:buClr>
              <a:buFont typeface="Arial" panose="020B0604020202020204" pitchFamily="34" charset="0"/>
              <a:buChar char="•"/>
              <a:defRPr/>
            </a:pPr>
            <a:r>
              <a:rPr lang="en-US" sz="1800" kern="0" dirty="0" smtClean="0">
                <a:solidFill>
                  <a:srgbClr val="FFFFFF"/>
                </a:solidFill>
              </a:rPr>
              <a:t>Emerging studies indicate that FH might be more common than previously thought, in the region of 1/300 and therefore HoFH is also more prevalent </a:t>
            </a:r>
            <a:r>
              <a:rPr lang="en-US" sz="1800" kern="0" baseline="30000" dirty="0" smtClean="0">
                <a:solidFill>
                  <a:srgbClr val="FFFFFF"/>
                </a:solidFill>
              </a:rPr>
              <a:t>3,4</a:t>
            </a:r>
            <a:r>
              <a:rPr lang="en-US" sz="1800" kern="0" dirty="0" smtClean="0">
                <a:solidFill>
                  <a:srgbClr val="FFFFFF"/>
                </a:solidFill>
              </a:rPr>
              <a:t> </a:t>
            </a:r>
          </a:p>
          <a:p>
            <a:pPr marL="403225" indent="-285750">
              <a:spcBef>
                <a:spcPts val="600"/>
              </a:spcBef>
              <a:spcAft>
                <a:spcPts val="0"/>
              </a:spcAft>
              <a:buClr>
                <a:srgbClr val="FFFF19"/>
              </a:buClr>
              <a:buFont typeface="Arial" panose="020B0604020202020204" pitchFamily="34" charset="0"/>
              <a:buChar char="•"/>
              <a:defRPr/>
            </a:pPr>
            <a:r>
              <a:rPr lang="en-US" sz="1800" kern="0" dirty="0" smtClean="0">
                <a:solidFill>
                  <a:srgbClr val="FFFFFF"/>
                </a:solidFill>
              </a:rPr>
              <a:t>Founder effects make the prevalence of HoFH more common in certain populations, who are descended from relatively small founding populations.</a:t>
            </a:r>
          </a:p>
          <a:p>
            <a:pPr marL="403225" indent="-285750">
              <a:spcBef>
                <a:spcPts val="600"/>
              </a:spcBef>
              <a:spcAft>
                <a:spcPts val="0"/>
              </a:spcAft>
              <a:buClr>
                <a:srgbClr val="FFFF19"/>
              </a:buClr>
              <a:buFont typeface="Arial" panose="020B0604020202020204" pitchFamily="34" charset="0"/>
              <a:buChar char="•"/>
              <a:defRPr/>
            </a:pPr>
            <a:r>
              <a:rPr lang="en-US" sz="1800" kern="0" dirty="0" smtClean="0">
                <a:solidFill>
                  <a:srgbClr val="FFFFFF"/>
                </a:solidFill>
              </a:rPr>
              <a:t>For example, cross-sectional surveys have estimated a prevalence of FH that ranges from 1 person/30,000 in a South African Afrikaners population to 1 person/270,000 in the French-Canadian population,  and to 1 person/640,000 in the Dutch population</a:t>
            </a:r>
            <a:r>
              <a:rPr lang="en-US" sz="1800" kern="0" baseline="30000" dirty="0" smtClean="0">
                <a:solidFill>
                  <a:srgbClr val="FFFFFF"/>
                </a:solidFill>
              </a:rPr>
              <a:t>5,6,7</a:t>
            </a:r>
            <a:endParaRPr lang="en-US" sz="1800" kern="0" dirty="0">
              <a:solidFill>
                <a:srgbClr val="FFFFFF"/>
              </a:solidFill>
            </a:endParaRPr>
          </a:p>
        </p:txBody>
      </p:sp>
      <p:sp>
        <p:nvSpPr>
          <p:cNvPr id="6" name="Rectangle 3"/>
          <p:cNvSpPr>
            <a:spLocks noChangeArrowheads="1"/>
          </p:cNvSpPr>
          <p:nvPr/>
        </p:nvSpPr>
        <p:spPr bwMode="auto">
          <a:xfrm>
            <a:off x="127000" y="6454985"/>
            <a:ext cx="8318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eaLnBrk="0" hangingPunct="0">
              <a:lnSpc>
                <a:spcPct val="85000"/>
              </a:lnSpc>
              <a:spcBef>
                <a:spcPct val="20000"/>
              </a:spcBef>
              <a:buClr>
                <a:schemeClr val="tx2"/>
              </a:buClr>
              <a:buSzPct val="85000"/>
              <a:buFont typeface="Arial Narrow" pitchFamily="34" charset="0"/>
              <a:buChar char="●"/>
              <a:tabLst>
                <a:tab pos="120650" algn="l"/>
              </a:tabLst>
              <a:defRPr sz="2400">
                <a:solidFill>
                  <a:schemeClr val="tx1"/>
                </a:solidFill>
                <a:latin typeface="Arial Narrow" pitchFamily="34" charset="0"/>
              </a:defRPr>
            </a:lvl1pPr>
            <a:lvl2pPr marL="742950" indent="-285750" eaLnBrk="0" hangingPunct="0">
              <a:lnSpc>
                <a:spcPct val="85000"/>
              </a:lnSpc>
              <a:spcBef>
                <a:spcPct val="20000"/>
              </a:spcBef>
              <a:buClr>
                <a:srgbClr val="BFBFBF"/>
              </a:buClr>
              <a:buSzPct val="85000"/>
              <a:buFont typeface="Arial Narrow" pitchFamily="34" charset="0"/>
              <a:buChar char="●"/>
              <a:tabLst>
                <a:tab pos="120650" algn="l"/>
              </a:tabLst>
              <a:defRPr sz="2400">
                <a:solidFill>
                  <a:schemeClr val="tx1"/>
                </a:solidFill>
                <a:latin typeface="Arial Narrow" pitchFamily="34" charset="0"/>
              </a:defRPr>
            </a:lvl2pPr>
            <a:lvl3pPr marL="1143000" indent="-228600" eaLnBrk="0" hangingPunct="0">
              <a:lnSpc>
                <a:spcPct val="85000"/>
              </a:lnSpc>
              <a:spcBef>
                <a:spcPct val="20000"/>
              </a:spcBef>
              <a:buClr>
                <a:schemeClr val="tx2"/>
              </a:buClr>
              <a:buSzPct val="85000"/>
              <a:buFont typeface="Arial Narrow" pitchFamily="34" charset="0"/>
              <a:buChar char="●"/>
              <a:tabLst>
                <a:tab pos="120650" algn="l"/>
              </a:tabLst>
              <a:defRPr sz="2000">
                <a:solidFill>
                  <a:schemeClr val="tx1"/>
                </a:solidFill>
                <a:latin typeface="Arial Narrow" pitchFamily="34" charset="0"/>
              </a:defRPr>
            </a:lvl3pPr>
            <a:lvl4pPr marL="1600200" indent="-228600" eaLnBrk="0" hangingPunct="0">
              <a:lnSpc>
                <a:spcPct val="85000"/>
              </a:lnSpc>
              <a:spcBef>
                <a:spcPct val="20000"/>
              </a:spcBef>
              <a:buClr>
                <a:srgbClr val="BFBFBF"/>
              </a:buClr>
              <a:buSzPct val="85000"/>
              <a:buFont typeface="Arial Narrow" pitchFamily="34" charset="0"/>
              <a:buChar char="●"/>
              <a:tabLst>
                <a:tab pos="120650" algn="l"/>
              </a:tabLst>
              <a:defRPr sz="2000">
                <a:solidFill>
                  <a:schemeClr val="tx1"/>
                </a:solidFill>
                <a:latin typeface="Arial Narrow" pitchFamily="34" charset="0"/>
              </a:defRPr>
            </a:lvl4pPr>
            <a:lvl5pPr marL="2057400" indent="-228600" eaLnBrk="0" hangingPunct="0">
              <a:lnSpc>
                <a:spcPct val="85000"/>
              </a:lnSpc>
              <a:spcBef>
                <a:spcPct val="20000"/>
              </a:spcBef>
              <a:buClr>
                <a:schemeClr val="tx2"/>
              </a:buClr>
              <a:buSzPct val="85000"/>
              <a:buFont typeface="Arial Narrow" pitchFamily="34" charset="0"/>
              <a:buChar char="●"/>
              <a:tabLst>
                <a:tab pos="120650" algn="l"/>
              </a:tabLst>
              <a:defRPr>
                <a:solidFill>
                  <a:schemeClr val="tx1"/>
                </a:solidFill>
                <a:latin typeface="Arial Narrow" pitchFamily="34" charset="0"/>
              </a:defRPr>
            </a:lvl5pPr>
            <a:lvl6pPr marL="2514600" indent="-228600" eaLnBrk="0" fontAlgn="base" hangingPunct="0">
              <a:lnSpc>
                <a:spcPct val="85000"/>
              </a:lnSpc>
              <a:spcBef>
                <a:spcPct val="20000"/>
              </a:spcBef>
              <a:spcAft>
                <a:spcPct val="0"/>
              </a:spcAft>
              <a:buClr>
                <a:schemeClr val="tx2"/>
              </a:buClr>
              <a:buSzPct val="85000"/>
              <a:buFont typeface="Arial Narrow" pitchFamily="34" charset="0"/>
              <a:buChar char="●"/>
              <a:tabLst>
                <a:tab pos="120650" algn="l"/>
              </a:tabLst>
              <a:defRPr>
                <a:solidFill>
                  <a:schemeClr val="tx1"/>
                </a:solidFill>
                <a:latin typeface="Arial Narrow" pitchFamily="34" charset="0"/>
              </a:defRPr>
            </a:lvl6pPr>
            <a:lvl7pPr marL="2971800" indent="-228600" eaLnBrk="0" fontAlgn="base" hangingPunct="0">
              <a:lnSpc>
                <a:spcPct val="85000"/>
              </a:lnSpc>
              <a:spcBef>
                <a:spcPct val="20000"/>
              </a:spcBef>
              <a:spcAft>
                <a:spcPct val="0"/>
              </a:spcAft>
              <a:buClr>
                <a:schemeClr val="tx2"/>
              </a:buClr>
              <a:buSzPct val="85000"/>
              <a:buFont typeface="Arial Narrow" pitchFamily="34" charset="0"/>
              <a:buChar char="●"/>
              <a:tabLst>
                <a:tab pos="120650" algn="l"/>
              </a:tabLst>
              <a:defRPr>
                <a:solidFill>
                  <a:schemeClr val="tx1"/>
                </a:solidFill>
                <a:latin typeface="Arial Narrow" pitchFamily="34" charset="0"/>
              </a:defRPr>
            </a:lvl7pPr>
            <a:lvl8pPr marL="3429000" indent="-228600" eaLnBrk="0" fontAlgn="base" hangingPunct="0">
              <a:lnSpc>
                <a:spcPct val="85000"/>
              </a:lnSpc>
              <a:spcBef>
                <a:spcPct val="20000"/>
              </a:spcBef>
              <a:spcAft>
                <a:spcPct val="0"/>
              </a:spcAft>
              <a:buClr>
                <a:schemeClr val="tx2"/>
              </a:buClr>
              <a:buSzPct val="85000"/>
              <a:buFont typeface="Arial Narrow" pitchFamily="34" charset="0"/>
              <a:buChar char="●"/>
              <a:tabLst>
                <a:tab pos="120650" algn="l"/>
              </a:tabLst>
              <a:defRPr>
                <a:solidFill>
                  <a:schemeClr val="tx1"/>
                </a:solidFill>
                <a:latin typeface="Arial Narrow" pitchFamily="34" charset="0"/>
              </a:defRPr>
            </a:lvl8pPr>
            <a:lvl9pPr marL="3886200" indent="-228600" eaLnBrk="0" fontAlgn="base" hangingPunct="0">
              <a:lnSpc>
                <a:spcPct val="85000"/>
              </a:lnSpc>
              <a:spcBef>
                <a:spcPct val="20000"/>
              </a:spcBef>
              <a:spcAft>
                <a:spcPct val="0"/>
              </a:spcAft>
              <a:buClr>
                <a:schemeClr val="tx2"/>
              </a:buClr>
              <a:buSzPct val="85000"/>
              <a:buFont typeface="Arial Narrow" pitchFamily="34" charset="0"/>
              <a:buChar char="●"/>
              <a:tabLst>
                <a:tab pos="120650" algn="l"/>
              </a:tabLst>
              <a:defRPr>
                <a:solidFill>
                  <a:schemeClr val="tx1"/>
                </a:solidFill>
                <a:latin typeface="Arial Narrow" pitchFamily="34" charset="0"/>
              </a:defRPr>
            </a:lvl9pPr>
          </a:lstStyle>
          <a:p>
            <a:pPr fontAlgn="base">
              <a:lnSpc>
                <a:spcPct val="100000"/>
              </a:lnSpc>
              <a:spcBef>
                <a:spcPct val="0"/>
              </a:spcBef>
              <a:spcAft>
                <a:spcPct val="0"/>
              </a:spcAft>
              <a:buClrTx/>
              <a:buSzTx/>
              <a:buFontTx/>
              <a:buNone/>
            </a:pPr>
            <a:r>
              <a:rPr lang="en-US" altLang="it-IT" sz="800" dirty="0">
                <a:solidFill>
                  <a:srgbClr val="FFFFFF"/>
                </a:solidFill>
                <a:cs typeface="Arial" pitchFamily="34" charset="0"/>
              </a:rPr>
              <a:t>1. Goldstein, JL et al. (2001). </a:t>
            </a:r>
            <a:r>
              <a:rPr lang="en-US" altLang="it-IT" sz="800" i="1" dirty="0">
                <a:solidFill>
                  <a:srgbClr val="FFFFFF"/>
                </a:solidFill>
                <a:cs typeface="Arial" pitchFamily="34" charset="0"/>
              </a:rPr>
              <a:t>The Metabolic and Molecular Basis of Inherited Disease</a:t>
            </a:r>
            <a:r>
              <a:rPr lang="en-US" altLang="it-IT" sz="800" dirty="0" smtClean="0">
                <a:solidFill>
                  <a:srgbClr val="FFFFFF"/>
                </a:solidFill>
                <a:cs typeface="Arial" pitchFamily="34" charset="0"/>
              </a:rPr>
              <a:t>.  2</a:t>
            </a:r>
            <a:r>
              <a:rPr lang="en-US" altLang="it-IT" sz="800" dirty="0">
                <a:solidFill>
                  <a:srgbClr val="FFFFFF"/>
                </a:solidFill>
                <a:cs typeface="Arial" pitchFamily="34" charset="0"/>
              </a:rPr>
              <a:t>. </a:t>
            </a:r>
            <a:r>
              <a:rPr lang="en-US" altLang="it-IT" sz="800" dirty="0" err="1">
                <a:solidFill>
                  <a:srgbClr val="FFFFFF"/>
                </a:solidFill>
                <a:cs typeface="Arial" pitchFamily="34" charset="0"/>
              </a:rPr>
              <a:t>Moorjani</a:t>
            </a:r>
            <a:r>
              <a:rPr lang="en-US" altLang="it-IT" sz="800" dirty="0">
                <a:solidFill>
                  <a:srgbClr val="FFFFFF"/>
                </a:solidFill>
                <a:cs typeface="Arial" pitchFamily="34" charset="0"/>
              </a:rPr>
              <a:t>, S. et al. (1993). </a:t>
            </a:r>
            <a:r>
              <a:rPr lang="en-US" altLang="it-IT" sz="800" i="1" dirty="0">
                <a:solidFill>
                  <a:srgbClr val="FFFFFF"/>
                </a:solidFill>
                <a:cs typeface="Arial" pitchFamily="34" charset="0"/>
              </a:rPr>
              <a:t>Lancet</a:t>
            </a:r>
            <a:r>
              <a:rPr lang="en-US" altLang="it-IT" sz="800" dirty="0">
                <a:solidFill>
                  <a:srgbClr val="FFFFFF"/>
                </a:solidFill>
                <a:cs typeface="Arial" pitchFamily="34" charset="0"/>
              </a:rPr>
              <a:t> 341(8856): </a:t>
            </a:r>
            <a:r>
              <a:rPr lang="en-US" altLang="it-IT" sz="800" dirty="0" smtClean="0">
                <a:solidFill>
                  <a:srgbClr val="FFFFFF"/>
                </a:solidFill>
                <a:cs typeface="Arial" pitchFamily="34" charset="0"/>
              </a:rPr>
              <a:t>1303-1306  3</a:t>
            </a:r>
            <a:r>
              <a:rPr lang="en-US" altLang="it-IT" sz="800" dirty="0">
                <a:solidFill>
                  <a:srgbClr val="FFFFFF"/>
                </a:solidFill>
                <a:cs typeface="Arial" pitchFamily="34" charset="0"/>
              </a:rPr>
              <a:t>. Benn, M. et al.  (2012). Journal Clinical Endocrinology Metabolism. 97(11):3956–3964</a:t>
            </a:r>
            <a:r>
              <a:rPr lang="en-US" altLang="it-IT" sz="800" dirty="0" smtClean="0">
                <a:solidFill>
                  <a:srgbClr val="FFFFFF"/>
                </a:solidFill>
                <a:cs typeface="Arial" pitchFamily="34" charset="0"/>
              </a:rPr>
              <a:t>.  4</a:t>
            </a:r>
            <a:r>
              <a:rPr lang="en-US" altLang="it-IT" sz="800" dirty="0">
                <a:solidFill>
                  <a:srgbClr val="FFFFFF"/>
                </a:solidFill>
                <a:cs typeface="Arial" pitchFamily="34" charset="0"/>
              </a:rPr>
              <a:t>. Goldberg AC et al, J </a:t>
            </a:r>
            <a:r>
              <a:rPr lang="en-US" altLang="it-IT" sz="800" dirty="0" err="1">
                <a:solidFill>
                  <a:srgbClr val="FFFFFF"/>
                </a:solidFill>
                <a:cs typeface="Arial" pitchFamily="34" charset="0"/>
              </a:rPr>
              <a:t>Clin</a:t>
            </a:r>
            <a:r>
              <a:rPr lang="en-US" altLang="it-IT" sz="800" dirty="0">
                <a:solidFill>
                  <a:srgbClr val="FFFFFF"/>
                </a:solidFill>
                <a:cs typeface="Arial" pitchFamily="34" charset="0"/>
              </a:rPr>
              <a:t> Lip.(2011);5(3 </a:t>
            </a:r>
            <a:r>
              <a:rPr lang="en-US" altLang="it-IT" sz="800" dirty="0" err="1">
                <a:solidFill>
                  <a:srgbClr val="FFFFFF"/>
                </a:solidFill>
                <a:cs typeface="Arial" pitchFamily="34" charset="0"/>
              </a:rPr>
              <a:t>Suppl</a:t>
            </a:r>
            <a:r>
              <a:rPr lang="en-US" altLang="it-IT" sz="800" dirty="0">
                <a:solidFill>
                  <a:srgbClr val="FFFFFF"/>
                </a:solidFill>
                <a:cs typeface="Arial" pitchFamily="34" charset="0"/>
              </a:rPr>
              <a:t>):S1-S8</a:t>
            </a:r>
            <a:r>
              <a:rPr lang="en-US" altLang="it-IT" sz="800" dirty="0" smtClean="0">
                <a:solidFill>
                  <a:srgbClr val="FFFFFF"/>
                </a:solidFill>
                <a:cs typeface="Arial" pitchFamily="34" charset="0"/>
              </a:rPr>
              <a:t>.  5</a:t>
            </a:r>
            <a:r>
              <a:rPr lang="en-US" altLang="it-IT" sz="800" dirty="0">
                <a:solidFill>
                  <a:srgbClr val="FFFFFF"/>
                </a:solidFill>
                <a:cs typeface="Arial" pitchFamily="34" charset="0"/>
              </a:rPr>
              <a:t>.  </a:t>
            </a:r>
            <a:r>
              <a:rPr lang="en-US" altLang="it-IT" sz="800" dirty="0" err="1">
                <a:solidFill>
                  <a:srgbClr val="FFFFFF"/>
                </a:solidFill>
                <a:cs typeface="Arial" pitchFamily="34" charset="0"/>
              </a:rPr>
              <a:t>Moorjani</a:t>
            </a:r>
            <a:r>
              <a:rPr lang="en-US" altLang="it-IT" sz="800" dirty="0">
                <a:solidFill>
                  <a:srgbClr val="FFFFFF"/>
                </a:solidFill>
                <a:cs typeface="Arial" pitchFamily="34" charset="0"/>
              </a:rPr>
              <a:t> S, et al. Arteriosclerosis. Mar-Apr 1989;9(2):211-216. </a:t>
            </a:r>
            <a:r>
              <a:rPr lang="en-US" altLang="it-IT" sz="800" dirty="0" smtClean="0">
                <a:solidFill>
                  <a:srgbClr val="FFFFFF"/>
                </a:solidFill>
                <a:cs typeface="Arial" pitchFamily="34" charset="0"/>
              </a:rPr>
              <a:t>  6</a:t>
            </a:r>
            <a:r>
              <a:rPr lang="en-US" altLang="it-IT" sz="800" dirty="0">
                <a:solidFill>
                  <a:srgbClr val="FFFFFF"/>
                </a:solidFill>
                <a:cs typeface="Arial" pitchFamily="34" charset="0"/>
              </a:rPr>
              <a:t>. </a:t>
            </a:r>
            <a:r>
              <a:rPr lang="en-US" altLang="it-IT" sz="800" dirty="0" err="1">
                <a:solidFill>
                  <a:srgbClr val="FFFFFF"/>
                </a:solidFill>
                <a:cs typeface="Arial" pitchFamily="34" charset="0"/>
              </a:rPr>
              <a:t>Kusters</a:t>
            </a:r>
            <a:r>
              <a:rPr lang="en-US" altLang="it-IT" sz="800" dirty="0">
                <a:solidFill>
                  <a:srgbClr val="FFFFFF"/>
                </a:solidFill>
                <a:cs typeface="Arial" pitchFamily="34" charset="0"/>
              </a:rPr>
              <a:t> DM. et al.  (2011) Netherlands Heart Journal. 19(4):175-182</a:t>
            </a:r>
            <a:r>
              <a:rPr lang="en-US" altLang="it-IT" sz="800" dirty="0" smtClean="0">
                <a:solidFill>
                  <a:srgbClr val="FFFFFF"/>
                </a:solidFill>
                <a:cs typeface="Arial" pitchFamily="34" charset="0"/>
              </a:rPr>
              <a:t>.  7</a:t>
            </a:r>
            <a:r>
              <a:rPr lang="en-US" altLang="it-IT" sz="800" dirty="0">
                <a:solidFill>
                  <a:srgbClr val="FFFFFF"/>
                </a:solidFill>
                <a:cs typeface="Arial" pitchFamily="34" charset="0"/>
              </a:rPr>
              <a:t>. </a:t>
            </a:r>
            <a:r>
              <a:rPr lang="en-US" altLang="it-IT" sz="800" dirty="0" err="1">
                <a:solidFill>
                  <a:srgbClr val="FFFFFF"/>
                </a:solidFill>
                <a:cs typeface="Arial" pitchFamily="34" charset="0"/>
              </a:rPr>
              <a:t>Seftel</a:t>
            </a:r>
            <a:r>
              <a:rPr lang="en-US" altLang="it-IT" sz="800" dirty="0">
                <a:solidFill>
                  <a:srgbClr val="FFFFFF"/>
                </a:solidFill>
                <a:cs typeface="Arial" pitchFamily="34" charset="0"/>
              </a:rPr>
              <a:t> HC, et al. (1980) British Medical journal. 281(6241):633-636.</a:t>
            </a:r>
          </a:p>
        </p:txBody>
      </p:sp>
    </p:spTree>
    <p:extLst>
      <p:ext uri="{BB962C8B-B14F-4D97-AF65-F5344CB8AC3E}">
        <p14:creationId xmlns:p14="http://schemas.microsoft.com/office/powerpoint/2010/main" val="3969099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fade">
                                      <p:cBhvr>
                                        <p:cTn id="32" dur="500"/>
                                        <p:tgtEl>
                                          <p:spTgt spid="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Effect transition="in" filter="fade">
                                      <p:cBhvr>
                                        <p:cTn id="37"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creen Shot 2013-10-31 at 14.05.05.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00175" y="2070100"/>
            <a:ext cx="5668963" cy="421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txBox="1">
            <a:spLocks/>
          </p:cNvSpPr>
          <p:nvPr/>
        </p:nvSpPr>
        <p:spPr bwMode="auto">
          <a:xfrm>
            <a:off x="127000" y="382715"/>
            <a:ext cx="9017000" cy="576263"/>
          </a:xfrm>
          <a:prstGeom prst="rect">
            <a:avLst/>
          </a:prstGeom>
          <a:noFill/>
          <a:ln w="12700">
            <a:noFill/>
            <a:miter lim="800000"/>
            <a:headEnd/>
            <a:tailEnd/>
          </a:ln>
          <a:effectLst/>
        </p:spPr>
        <p:txBody>
          <a:bodyPr vert="horz" wrap="square" lIns="93662" tIns="47625" rIns="93662" bIns="47625" numCol="1" anchor="t" anchorCtr="0" compatLnSpc="1">
            <a:prstTxWarp prst="textNoShape">
              <a:avLst/>
            </a:prstTxWarp>
          </a:bodyPr>
          <a:lstStyle>
            <a:lvl1pPr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mj-lt"/>
                <a:ea typeface="MS PGothic" pitchFamily="34" charset="-128"/>
                <a:cs typeface="ＭＳ Ｐゴシック" charset="-128"/>
              </a:defRPr>
            </a:lvl1pPr>
            <a:lvl2pPr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ea typeface="MS PGothic" pitchFamily="34" charset="-128"/>
                <a:cs typeface="ＭＳ Ｐゴシック" charset="-128"/>
              </a:defRPr>
            </a:lvl2pPr>
            <a:lvl3pPr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ea typeface="MS PGothic" pitchFamily="34" charset="-128"/>
                <a:cs typeface="ＭＳ Ｐゴシック" charset="-128"/>
              </a:defRPr>
            </a:lvl3pPr>
            <a:lvl4pPr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ea typeface="MS PGothic" pitchFamily="34" charset="-128"/>
                <a:cs typeface="ＭＳ Ｐゴシック" charset="-128"/>
              </a:defRPr>
            </a:lvl4pPr>
            <a:lvl5pPr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ea typeface="MS PGothic" pitchFamily="34" charset="-128"/>
                <a:cs typeface="ＭＳ Ｐゴシック" charset="-128"/>
              </a:defRPr>
            </a:lvl5pPr>
            <a:lvl6pPr marL="457200"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defRPr>
            </a:lvl6pPr>
            <a:lvl7pPr marL="914400"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defRPr>
            </a:lvl7pPr>
            <a:lvl8pPr marL="1371600"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defRPr>
            </a:lvl8pPr>
            <a:lvl9pPr marL="1828800" algn="l" defTabSz="933450" rtl="0" eaLnBrk="0" fontAlgn="base" hangingPunct="0">
              <a:lnSpc>
                <a:spcPct val="110000"/>
              </a:lnSpc>
              <a:spcBef>
                <a:spcPct val="0"/>
              </a:spcBef>
              <a:spcAft>
                <a:spcPct val="0"/>
              </a:spcAft>
              <a:defRPr sz="3400" b="1">
                <a:solidFill>
                  <a:schemeClr val="tx2"/>
                </a:solidFill>
                <a:effectLst>
                  <a:outerShdw blurRad="38100" dist="38100" dir="2700000" algn="tl">
                    <a:srgbClr val="000000"/>
                  </a:outerShdw>
                </a:effectLst>
                <a:latin typeface="Tahoma" charset="0"/>
              </a:defRPr>
            </a:lvl9pPr>
          </a:lstStyle>
          <a:p>
            <a:r>
              <a:rPr lang="en-US" altLang="it-IT" sz="2400" kern="0" dirty="0" smtClean="0">
                <a:solidFill>
                  <a:srgbClr val="FFFF19"/>
                </a:solidFill>
              </a:rPr>
              <a:t>FH is underdiagnosed, so current incidence rates under-estimate the scale of the disease</a:t>
            </a:r>
            <a:endParaRPr lang="en-US" altLang="it-IT" sz="2400" kern="0" dirty="0" smtClean="0">
              <a:solidFill>
                <a:srgbClr val="FFBA00"/>
              </a:solidFill>
            </a:endParaRPr>
          </a:p>
        </p:txBody>
      </p:sp>
      <p:sp>
        <p:nvSpPr>
          <p:cNvPr id="7" name="Content Placeholder 2"/>
          <p:cNvSpPr>
            <a:spLocks noGrp="1"/>
          </p:cNvSpPr>
          <p:nvPr>
            <p:ph idx="1"/>
          </p:nvPr>
        </p:nvSpPr>
        <p:spPr>
          <a:xfrm>
            <a:off x="457200" y="1395723"/>
            <a:ext cx="8229600" cy="1025525"/>
          </a:xfrm>
        </p:spPr>
        <p:txBody>
          <a:bodyPr/>
          <a:lstStyle/>
          <a:p>
            <a:r>
              <a:rPr lang="en-US" altLang="it-IT" sz="2000" dirty="0" smtClean="0">
                <a:solidFill>
                  <a:schemeClr val="tx1"/>
                </a:solidFill>
              </a:rPr>
              <a:t>Extrapolations indicate that 14–34 million people worldwide may suffer from FH</a:t>
            </a:r>
          </a:p>
        </p:txBody>
      </p:sp>
      <p:sp>
        <p:nvSpPr>
          <p:cNvPr id="8" name="TextBox 7"/>
          <p:cNvSpPr txBox="1">
            <a:spLocks noChangeArrowheads="1"/>
          </p:cNvSpPr>
          <p:nvPr/>
        </p:nvSpPr>
        <p:spPr bwMode="auto">
          <a:xfrm>
            <a:off x="188913" y="6411913"/>
            <a:ext cx="34607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spAutoFit/>
          </a:bodyPr>
          <a:lstStyle>
            <a:lvl1pPr eaLnBrk="0" hangingPunct="0">
              <a:lnSpc>
                <a:spcPct val="85000"/>
              </a:lnSpc>
              <a:spcBef>
                <a:spcPct val="20000"/>
              </a:spcBef>
              <a:buClr>
                <a:schemeClr val="tx2"/>
              </a:buClr>
              <a:buSzPct val="85000"/>
              <a:buFont typeface="Arial Narrow" pitchFamily="34" charset="0"/>
              <a:buChar char="●"/>
              <a:defRPr sz="2400">
                <a:solidFill>
                  <a:schemeClr val="tx1"/>
                </a:solidFill>
                <a:latin typeface="Arial Narrow" pitchFamily="34" charset="0"/>
              </a:defRPr>
            </a:lvl1pPr>
            <a:lvl2pPr marL="742950" indent="-285750" eaLnBrk="0" hangingPunct="0">
              <a:lnSpc>
                <a:spcPct val="85000"/>
              </a:lnSpc>
              <a:spcBef>
                <a:spcPct val="20000"/>
              </a:spcBef>
              <a:buClr>
                <a:srgbClr val="BFBFBF"/>
              </a:buClr>
              <a:buSzPct val="85000"/>
              <a:buFont typeface="Arial Narrow" pitchFamily="34" charset="0"/>
              <a:buChar char="●"/>
              <a:defRPr sz="2400">
                <a:solidFill>
                  <a:schemeClr val="tx1"/>
                </a:solidFill>
                <a:latin typeface="Arial Narrow" pitchFamily="34" charset="0"/>
              </a:defRPr>
            </a:lvl2pPr>
            <a:lvl3pPr marL="1143000" indent="-228600" eaLnBrk="0" hangingPunct="0">
              <a:lnSpc>
                <a:spcPct val="85000"/>
              </a:lnSpc>
              <a:spcBef>
                <a:spcPct val="20000"/>
              </a:spcBef>
              <a:buClr>
                <a:schemeClr val="tx2"/>
              </a:buClr>
              <a:buSzPct val="85000"/>
              <a:buFont typeface="Arial Narrow" pitchFamily="34" charset="0"/>
              <a:buChar char="●"/>
              <a:defRPr sz="2000">
                <a:solidFill>
                  <a:schemeClr val="tx1"/>
                </a:solidFill>
                <a:latin typeface="Arial Narrow" pitchFamily="34" charset="0"/>
              </a:defRPr>
            </a:lvl3pPr>
            <a:lvl4pPr marL="1600200" indent="-228600" eaLnBrk="0" hangingPunct="0">
              <a:lnSpc>
                <a:spcPct val="85000"/>
              </a:lnSpc>
              <a:spcBef>
                <a:spcPct val="20000"/>
              </a:spcBef>
              <a:buClr>
                <a:srgbClr val="BFBFBF"/>
              </a:buClr>
              <a:buSzPct val="85000"/>
              <a:buFont typeface="Arial Narrow" pitchFamily="34" charset="0"/>
              <a:buChar char="●"/>
              <a:defRPr sz="2000">
                <a:solidFill>
                  <a:schemeClr val="tx1"/>
                </a:solidFill>
                <a:latin typeface="Arial Narrow" pitchFamily="34" charset="0"/>
              </a:defRPr>
            </a:lvl4pPr>
            <a:lvl5pPr marL="2057400" indent="-228600" eaLnBrk="0" hangingPunct="0">
              <a:lnSpc>
                <a:spcPct val="85000"/>
              </a:lnSpc>
              <a:spcBef>
                <a:spcPct val="20000"/>
              </a:spcBef>
              <a:buClr>
                <a:schemeClr val="tx2"/>
              </a:buClr>
              <a:buSzPct val="85000"/>
              <a:buFont typeface="Arial Narrow" pitchFamily="34" charset="0"/>
              <a:buChar char="●"/>
              <a:defRPr>
                <a:solidFill>
                  <a:schemeClr val="tx1"/>
                </a:solidFill>
                <a:latin typeface="Arial Narrow" pitchFamily="34" charset="0"/>
              </a:defRPr>
            </a:lvl5pPr>
            <a:lvl6pPr marL="25146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6pPr>
            <a:lvl7pPr marL="29718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7pPr>
            <a:lvl8pPr marL="34290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8pPr>
            <a:lvl9pPr marL="38862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9pPr>
          </a:lstStyle>
          <a:p>
            <a:pPr algn="ctr" fontAlgn="base">
              <a:lnSpc>
                <a:spcPct val="100000"/>
              </a:lnSpc>
              <a:spcBef>
                <a:spcPct val="0"/>
              </a:spcBef>
              <a:spcAft>
                <a:spcPct val="0"/>
              </a:spcAft>
              <a:buClrTx/>
              <a:buSzTx/>
              <a:buFontTx/>
              <a:buNone/>
            </a:pPr>
            <a:r>
              <a:rPr lang="en-US" altLang="it-IT" sz="800">
                <a:solidFill>
                  <a:srgbClr val="FFFFFF"/>
                </a:solidFill>
                <a:latin typeface="Arial" pitchFamily="34" charset="0"/>
                <a:cs typeface="Arial" pitchFamily="34" charset="0"/>
              </a:rPr>
              <a:t>Nordestgaard BG, et al. Eur Heart J 2013. doi:</a:t>
            </a:r>
            <a:r>
              <a:rPr lang="hu-HU" altLang="it-IT" sz="800">
                <a:solidFill>
                  <a:srgbClr val="FFFFFF"/>
                </a:solidFill>
                <a:latin typeface="Arial" pitchFamily="34" charset="0"/>
                <a:cs typeface="Arial" pitchFamily="34" charset="0"/>
              </a:rPr>
              <a:t>10.1093/eurheartj/eht273</a:t>
            </a:r>
          </a:p>
        </p:txBody>
      </p:sp>
    </p:spTree>
    <p:extLst>
      <p:ext uri="{BB962C8B-B14F-4D97-AF65-F5344CB8AC3E}">
        <p14:creationId xmlns:p14="http://schemas.microsoft.com/office/powerpoint/2010/main" val="11367448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0">
          <a:gsLst>
            <a:gs pos="0">
              <a:srgbClr val="181847"/>
            </a:gs>
            <a:gs pos="100000">
              <a:schemeClr val="accent2"/>
            </a:gs>
          </a:gsLst>
          <a:lin ang="5400000" scaled="1"/>
        </a:gradFill>
        <a:effectLst/>
      </p:bgPr>
    </p:bg>
    <p:spTree>
      <p:nvGrpSpPr>
        <p:cNvPr id="1" name=""/>
        <p:cNvGrpSpPr/>
        <p:nvPr/>
      </p:nvGrpSpPr>
      <p:grpSpPr>
        <a:xfrm>
          <a:off x="0" y="0"/>
          <a:ext cx="0" cy="0"/>
          <a:chOff x="0" y="0"/>
          <a:chExt cx="0" cy="0"/>
        </a:xfrm>
      </p:grpSpPr>
      <p:sp>
        <p:nvSpPr>
          <p:cNvPr id="2049" name="Rectangle 1"/>
          <p:cNvSpPr>
            <a:spLocks noChangeArrowheads="1"/>
          </p:cNvSpPr>
          <p:nvPr/>
        </p:nvSpPr>
        <p:spPr bwMode="auto">
          <a:xfrm>
            <a:off x="1258888" y="1516063"/>
            <a:ext cx="7129462" cy="415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fontAlgn="base" hangingPunct="1">
              <a:spcBef>
                <a:spcPct val="0"/>
              </a:spcBef>
              <a:spcAft>
                <a:spcPct val="0"/>
              </a:spcAft>
            </a:pPr>
            <a:r>
              <a:rPr lang="en-GB" altLang="it-IT" sz="2400" smtClean="0">
                <a:solidFill>
                  <a:srgbClr val="FFFFFF"/>
                </a:solidFill>
                <a:cs typeface="Calibri" pitchFamily="34" charset="0"/>
              </a:rPr>
              <a:t> Frequency of heterozygotes in Europe may be </a:t>
            </a:r>
          </a:p>
          <a:p>
            <a:pPr eaLnBrk="1" fontAlgn="base" hangingPunct="1">
              <a:spcBef>
                <a:spcPct val="0"/>
              </a:spcBef>
              <a:spcAft>
                <a:spcPct val="0"/>
              </a:spcAft>
              <a:buFontTx/>
              <a:buNone/>
            </a:pPr>
            <a:r>
              <a:rPr lang="en-GB" altLang="it-IT" sz="2400" smtClean="0">
                <a:solidFill>
                  <a:srgbClr val="FFFFFF"/>
                </a:solidFill>
                <a:cs typeface="Calibri" pitchFamily="34" charset="0"/>
              </a:rPr>
              <a:t>  as high as 1:200 and of homozygotes 1:640,000.</a:t>
            </a:r>
          </a:p>
          <a:p>
            <a:pPr eaLnBrk="1" fontAlgn="base" hangingPunct="1">
              <a:spcBef>
                <a:spcPct val="0"/>
              </a:spcBef>
              <a:spcAft>
                <a:spcPct val="0"/>
              </a:spcAft>
              <a:buFontTx/>
              <a:buNone/>
            </a:pPr>
            <a:endParaRPr lang="en-GB" altLang="it-IT" sz="2400" smtClean="0">
              <a:solidFill>
                <a:srgbClr val="FFFFFF"/>
              </a:solidFill>
              <a:cs typeface="Calibri" pitchFamily="34" charset="0"/>
            </a:endParaRPr>
          </a:p>
          <a:p>
            <a:pPr eaLnBrk="1" fontAlgn="base" hangingPunct="1">
              <a:spcBef>
                <a:spcPct val="0"/>
              </a:spcBef>
              <a:spcAft>
                <a:spcPct val="0"/>
              </a:spcAft>
              <a:buFontTx/>
              <a:buNone/>
            </a:pPr>
            <a:endParaRPr lang="en-GB" altLang="it-IT" sz="2400" smtClean="0">
              <a:solidFill>
                <a:srgbClr val="FFFFFF"/>
              </a:solidFill>
            </a:endParaRPr>
          </a:p>
          <a:p>
            <a:pPr eaLnBrk="1" fontAlgn="base" hangingPunct="1">
              <a:spcBef>
                <a:spcPct val="0"/>
              </a:spcBef>
              <a:spcAft>
                <a:spcPct val="0"/>
              </a:spcAft>
              <a:buFontTx/>
              <a:buNone/>
            </a:pPr>
            <a:endParaRPr lang="en-GB" altLang="it-IT" sz="2400" smtClean="0">
              <a:solidFill>
                <a:srgbClr val="FFFFFF"/>
              </a:solidFill>
            </a:endParaRPr>
          </a:p>
          <a:p>
            <a:pPr fontAlgn="base">
              <a:spcBef>
                <a:spcPct val="0"/>
              </a:spcBef>
              <a:spcAft>
                <a:spcPct val="0"/>
              </a:spcAft>
            </a:pPr>
            <a:endParaRPr lang="en-GB" altLang="it-IT" sz="2400" smtClean="0">
              <a:solidFill>
                <a:srgbClr val="FFFFFF"/>
              </a:solidFill>
              <a:cs typeface="Calibri" pitchFamily="34" charset="0"/>
            </a:endParaRPr>
          </a:p>
          <a:p>
            <a:pPr fontAlgn="base">
              <a:spcBef>
                <a:spcPct val="0"/>
              </a:spcBef>
              <a:spcAft>
                <a:spcPct val="0"/>
              </a:spcAft>
            </a:pPr>
            <a:endParaRPr lang="en-GB" altLang="it-IT" sz="2400" smtClean="0">
              <a:solidFill>
                <a:srgbClr val="FFFFFF"/>
              </a:solidFill>
              <a:cs typeface="Calibri" pitchFamily="34" charset="0"/>
            </a:endParaRPr>
          </a:p>
          <a:p>
            <a:pPr fontAlgn="base">
              <a:spcBef>
                <a:spcPct val="0"/>
              </a:spcBef>
              <a:spcAft>
                <a:spcPct val="0"/>
              </a:spcAft>
            </a:pPr>
            <a:r>
              <a:rPr lang="en-GB" altLang="it-IT" sz="2400" smtClean="0">
                <a:solidFill>
                  <a:srgbClr val="FFFFFF"/>
                </a:solidFill>
                <a:cs typeface="Calibri" pitchFamily="34" charset="0"/>
              </a:rPr>
              <a:t> Population = 61 million</a:t>
            </a:r>
          </a:p>
          <a:p>
            <a:pPr fontAlgn="base">
              <a:spcBef>
                <a:spcPct val="0"/>
              </a:spcBef>
              <a:spcAft>
                <a:spcPct val="0"/>
              </a:spcAft>
            </a:pPr>
            <a:endParaRPr lang="en-GB" altLang="it-IT" sz="2400" smtClean="0">
              <a:solidFill>
                <a:srgbClr val="FFFFFF"/>
              </a:solidFill>
              <a:cs typeface="Calibri" pitchFamily="34" charset="0"/>
            </a:endParaRPr>
          </a:p>
          <a:p>
            <a:pPr fontAlgn="base">
              <a:spcBef>
                <a:spcPct val="0"/>
              </a:spcBef>
              <a:spcAft>
                <a:spcPct val="0"/>
              </a:spcAft>
            </a:pPr>
            <a:r>
              <a:rPr lang="en-GB" altLang="it-IT" sz="2400" smtClean="0">
                <a:solidFill>
                  <a:srgbClr val="FFFFFF"/>
                </a:solidFill>
              </a:rPr>
              <a:t> Estimated number of heterozygotes =</a:t>
            </a:r>
            <a:r>
              <a:rPr lang="en-GB" altLang="it-IT" sz="2400" smtClean="0">
                <a:solidFill>
                  <a:srgbClr val="FFFFFF"/>
                </a:solidFill>
                <a:cs typeface="Calibri" pitchFamily="34" charset="0"/>
              </a:rPr>
              <a:t> 305,000</a:t>
            </a:r>
          </a:p>
          <a:p>
            <a:pPr fontAlgn="base">
              <a:spcBef>
                <a:spcPct val="0"/>
              </a:spcBef>
              <a:spcAft>
                <a:spcPct val="0"/>
              </a:spcAft>
              <a:buFontTx/>
              <a:buNone/>
            </a:pPr>
            <a:r>
              <a:rPr lang="en-GB" altLang="it-IT" sz="2400" smtClean="0">
                <a:solidFill>
                  <a:srgbClr val="FFFFFF"/>
                </a:solidFill>
              </a:rPr>
              <a:t>  “                  “         “  homozygotes = </a:t>
            </a:r>
            <a:r>
              <a:rPr lang="en-GB" altLang="it-IT" sz="2400" smtClean="0">
                <a:solidFill>
                  <a:srgbClr val="FFFFFF"/>
                </a:solidFill>
                <a:cs typeface="Calibri" pitchFamily="34" charset="0"/>
              </a:rPr>
              <a:t>95</a:t>
            </a:r>
            <a:endParaRPr lang="en-GB" altLang="it-IT" sz="2400" smtClean="0">
              <a:solidFill>
                <a:srgbClr val="FFFFFF"/>
              </a:solidFill>
            </a:endParaRPr>
          </a:p>
        </p:txBody>
      </p:sp>
      <p:sp>
        <p:nvSpPr>
          <p:cNvPr id="204803" name="TextBox 2"/>
          <p:cNvSpPr txBox="1">
            <a:spLocks noChangeArrowheads="1"/>
          </p:cNvSpPr>
          <p:nvPr/>
        </p:nvSpPr>
        <p:spPr bwMode="auto">
          <a:xfrm>
            <a:off x="1763713" y="476250"/>
            <a:ext cx="51847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pPr>
            <a:r>
              <a:rPr lang="en-GB" altLang="it-IT" sz="2800" b="1" smtClean="0">
                <a:solidFill>
                  <a:srgbClr val="FFFF00"/>
                </a:solidFill>
              </a:rPr>
              <a:t>Prevalence of FH</a:t>
            </a:r>
          </a:p>
        </p:txBody>
      </p:sp>
      <p:cxnSp>
        <p:nvCxnSpPr>
          <p:cNvPr id="6" name="Straight Connector 5"/>
          <p:cNvCxnSpPr/>
          <p:nvPr/>
        </p:nvCxnSpPr>
        <p:spPr>
          <a:xfrm>
            <a:off x="2916238" y="1052513"/>
            <a:ext cx="2879725"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28674" name="Picture 2" descr="https://encrypted-tbn0.gstatic.com/images?q=tbn:ANd9GcQzWZecGQxtEG6wCljR-Kg67sGaiihekneBiP-raAWWLd4a-Mvas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2924175"/>
            <a:ext cx="1406525" cy="95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573812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867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049">
                                            <p:txEl>
                                              <p:pRg st="7" end="7"/>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049">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049">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artina satellit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711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Text Box 3"/>
          <p:cNvSpPr txBox="1">
            <a:spLocks noChangeArrowheads="1"/>
          </p:cNvSpPr>
          <p:nvPr/>
        </p:nvSpPr>
        <p:spPr bwMode="auto">
          <a:xfrm>
            <a:off x="6248400" y="457200"/>
            <a:ext cx="2590800" cy="4672048"/>
          </a:xfrm>
          <a:prstGeom prst="rect">
            <a:avLst/>
          </a:prstGeom>
          <a:noFill/>
          <a:ln>
            <a:noFill/>
          </a:ln>
          <a:extLst/>
        </p:spPr>
        <p:txBody>
          <a:bodyPr>
            <a:spAutoFit/>
          </a:bodyPr>
          <a:lstStyle>
            <a:lvl1pPr eaLnBrk="0" hangingPunct="0">
              <a:defRPr sz="2000">
                <a:solidFill>
                  <a:schemeClr val="bg1"/>
                </a:solidFill>
                <a:latin typeface="Times New Roman" charset="0"/>
                <a:ea typeface="ＭＳ Ｐゴシック" charset="0"/>
              </a:defRPr>
            </a:lvl1pPr>
            <a:lvl2pPr marL="742950" indent="-285750" eaLnBrk="0" hangingPunct="0">
              <a:defRPr sz="2000">
                <a:solidFill>
                  <a:schemeClr val="bg1"/>
                </a:solidFill>
                <a:latin typeface="Times New Roman" charset="0"/>
                <a:ea typeface="ＭＳ Ｐゴシック" charset="0"/>
              </a:defRPr>
            </a:lvl2pPr>
            <a:lvl3pPr marL="1143000" indent="-228600" eaLnBrk="0" hangingPunct="0">
              <a:defRPr sz="2000">
                <a:solidFill>
                  <a:schemeClr val="bg1"/>
                </a:solidFill>
                <a:latin typeface="Times New Roman" charset="0"/>
                <a:ea typeface="ＭＳ Ｐゴシック" charset="0"/>
              </a:defRPr>
            </a:lvl3pPr>
            <a:lvl4pPr marL="1600200" indent="-228600" eaLnBrk="0" hangingPunct="0">
              <a:defRPr sz="2000">
                <a:solidFill>
                  <a:schemeClr val="bg1"/>
                </a:solidFill>
                <a:latin typeface="Times New Roman" charset="0"/>
                <a:ea typeface="ＭＳ Ｐゴシック" charset="0"/>
              </a:defRPr>
            </a:lvl4pPr>
            <a:lvl5pPr marL="2057400" indent="-228600" eaLnBrk="0" hangingPunct="0">
              <a:defRPr sz="2000">
                <a:solidFill>
                  <a:schemeClr val="bg1"/>
                </a:solidFill>
                <a:latin typeface="Times New Roman" charset="0"/>
                <a:ea typeface="ＭＳ Ｐゴシック" charset="0"/>
              </a:defRPr>
            </a:lvl5pPr>
            <a:lvl6pPr marL="2514600" indent="-228600" eaLnBrk="0" fontAlgn="base" hangingPunct="0">
              <a:spcBef>
                <a:spcPct val="0"/>
              </a:spcBef>
              <a:spcAft>
                <a:spcPct val="0"/>
              </a:spcAft>
              <a:defRPr sz="2000">
                <a:solidFill>
                  <a:schemeClr val="bg1"/>
                </a:solidFill>
                <a:latin typeface="Times New Roman" charset="0"/>
                <a:ea typeface="ＭＳ Ｐゴシック" charset="0"/>
              </a:defRPr>
            </a:lvl6pPr>
            <a:lvl7pPr marL="2971800" indent="-228600" eaLnBrk="0" fontAlgn="base" hangingPunct="0">
              <a:spcBef>
                <a:spcPct val="0"/>
              </a:spcBef>
              <a:spcAft>
                <a:spcPct val="0"/>
              </a:spcAft>
              <a:defRPr sz="2000">
                <a:solidFill>
                  <a:schemeClr val="bg1"/>
                </a:solidFill>
                <a:latin typeface="Times New Roman" charset="0"/>
                <a:ea typeface="ＭＳ Ｐゴシック" charset="0"/>
              </a:defRPr>
            </a:lvl7pPr>
            <a:lvl8pPr marL="3429000" indent="-228600" eaLnBrk="0" fontAlgn="base" hangingPunct="0">
              <a:spcBef>
                <a:spcPct val="0"/>
              </a:spcBef>
              <a:spcAft>
                <a:spcPct val="0"/>
              </a:spcAft>
              <a:defRPr sz="2000">
                <a:solidFill>
                  <a:schemeClr val="bg1"/>
                </a:solidFill>
                <a:latin typeface="Times New Roman" charset="0"/>
                <a:ea typeface="ＭＳ Ｐゴシック" charset="0"/>
              </a:defRPr>
            </a:lvl8pPr>
            <a:lvl9pPr marL="3886200" indent="-228600" eaLnBrk="0" fontAlgn="base" hangingPunct="0">
              <a:spcBef>
                <a:spcPct val="0"/>
              </a:spcBef>
              <a:spcAft>
                <a:spcPct val="0"/>
              </a:spcAft>
              <a:defRPr sz="2000">
                <a:solidFill>
                  <a:schemeClr val="bg1"/>
                </a:solidFill>
                <a:latin typeface="Times New Roman" charset="0"/>
                <a:ea typeface="ＭＳ Ｐゴシック" charset="0"/>
              </a:defRPr>
            </a:lvl9pPr>
          </a:lstStyle>
          <a:p>
            <a:pPr algn="ctr">
              <a:spcBef>
                <a:spcPct val="20000"/>
              </a:spcBef>
            </a:pPr>
            <a:r>
              <a:rPr lang="it-IT" sz="2400" b="1" dirty="0">
                <a:solidFill>
                  <a:srgbClr val="FF0000"/>
                </a:solidFill>
                <a:cs typeface="Times New Roman" charset="0"/>
              </a:rPr>
              <a:t>FH </a:t>
            </a:r>
            <a:r>
              <a:rPr lang="it-IT" sz="2400" b="1" dirty="0" err="1">
                <a:solidFill>
                  <a:srgbClr val="FF0000"/>
                </a:solidFill>
                <a:cs typeface="Times New Roman" charset="0"/>
              </a:rPr>
              <a:t>homozygotes</a:t>
            </a:r>
            <a:endParaRPr lang="it-IT" sz="2400" b="1" dirty="0">
              <a:solidFill>
                <a:srgbClr val="FF0000"/>
              </a:solidFill>
              <a:cs typeface="Times New Roman" charset="0"/>
            </a:endParaRPr>
          </a:p>
          <a:p>
            <a:pPr algn="ctr">
              <a:spcBef>
                <a:spcPct val="20000"/>
              </a:spcBef>
            </a:pPr>
            <a:r>
              <a:rPr lang="it-IT" sz="2400" b="1" dirty="0">
                <a:solidFill>
                  <a:srgbClr val="FF0000"/>
                </a:solidFill>
                <a:cs typeface="Times New Roman" charset="0"/>
              </a:rPr>
              <a:t>(</a:t>
            </a:r>
            <a:r>
              <a:rPr lang="it-IT" sz="2400" b="1" dirty="0" err="1">
                <a:solidFill>
                  <a:srgbClr val="FF0000"/>
                </a:solidFill>
                <a:cs typeface="Times New Roman" charset="0"/>
              </a:rPr>
              <a:t>frequencies</a:t>
            </a:r>
            <a:r>
              <a:rPr lang="it-IT" sz="2400" b="1" dirty="0">
                <a:solidFill>
                  <a:srgbClr val="FF0000"/>
                </a:solidFill>
                <a:cs typeface="Times New Roman" charset="0"/>
              </a:rPr>
              <a:t>)</a:t>
            </a:r>
          </a:p>
          <a:p>
            <a:pPr algn="ctr">
              <a:spcBef>
                <a:spcPct val="20000"/>
              </a:spcBef>
            </a:pPr>
            <a:endParaRPr lang="it-IT" sz="2400" b="1" dirty="0">
              <a:solidFill>
                <a:srgbClr val="FF0000"/>
              </a:solidFill>
              <a:cs typeface="Times New Roman" charset="0"/>
            </a:endParaRPr>
          </a:p>
          <a:p>
            <a:pPr algn="ctr">
              <a:spcBef>
                <a:spcPct val="20000"/>
              </a:spcBef>
            </a:pPr>
            <a:r>
              <a:rPr lang="it-IT" sz="1800" b="1" dirty="0">
                <a:solidFill>
                  <a:srgbClr val="002060"/>
                </a:solidFill>
                <a:cs typeface="Times New Roman" charset="0"/>
              </a:rPr>
              <a:t>NORTHERN ITALY</a:t>
            </a:r>
          </a:p>
          <a:p>
            <a:pPr algn="ctr">
              <a:spcBef>
                <a:spcPct val="20000"/>
              </a:spcBef>
            </a:pPr>
            <a:r>
              <a:rPr lang="it-IT" sz="1800" b="1" dirty="0">
                <a:solidFill>
                  <a:srgbClr val="002060"/>
                </a:solidFill>
                <a:cs typeface="Times New Roman" charset="0"/>
              </a:rPr>
              <a:t>1: 2.814.000</a:t>
            </a:r>
            <a:endParaRPr lang="en-GB" sz="1800" b="1" dirty="0">
              <a:solidFill>
                <a:srgbClr val="002060"/>
              </a:solidFill>
              <a:cs typeface="Times New Roman" charset="0"/>
            </a:endParaRPr>
          </a:p>
          <a:p>
            <a:pPr algn="ctr">
              <a:spcBef>
                <a:spcPct val="20000"/>
              </a:spcBef>
            </a:pPr>
            <a:r>
              <a:rPr lang="it-IT" sz="1800" b="1" dirty="0">
                <a:solidFill>
                  <a:srgbClr val="002060"/>
                </a:solidFill>
                <a:cs typeface="Times New Roman" charset="0"/>
              </a:rPr>
              <a:t>CENTRAL ITALY</a:t>
            </a:r>
          </a:p>
          <a:p>
            <a:pPr algn="ctr">
              <a:spcBef>
                <a:spcPct val="20000"/>
              </a:spcBef>
            </a:pPr>
            <a:r>
              <a:rPr lang="it-IT" sz="1800" b="1" dirty="0">
                <a:solidFill>
                  <a:srgbClr val="002060"/>
                </a:solidFill>
                <a:cs typeface="Times New Roman" charset="0"/>
              </a:rPr>
              <a:t>1: 2.500.000</a:t>
            </a:r>
            <a:endParaRPr lang="en-GB" sz="1800" b="1" dirty="0">
              <a:solidFill>
                <a:srgbClr val="002060"/>
              </a:solidFill>
              <a:cs typeface="Times New Roman" charset="0"/>
            </a:endParaRPr>
          </a:p>
          <a:p>
            <a:pPr algn="ctr">
              <a:spcBef>
                <a:spcPct val="20000"/>
              </a:spcBef>
            </a:pPr>
            <a:endParaRPr lang="it-IT" sz="1800" b="1" dirty="0">
              <a:solidFill>
                <a:prstClr val="white"/>
              </a:solidFill>
              <a:cs typeface="Times New Roman" charset="0"/>
            </a:endParaRPr>
          </a:p>
          <a:p>
            <a:pPr algn="ctr">
              <a:spcBef>
                <a:spcPct val="20000"/>
              </a:spcBef>
            </a:pPr>
            <a:r>
              <a:rPr lang="it-IT" sz="1800" b="1" dirty="0">
                <a:solidFill>
                  <a:srgbClr val="FF0000"/>
                </a:solidFill>
                <a:cs typeface="Times New Roman" charset="0"/>
              </a:rPr>
              <a:t>SOUTHERN ITALY</a:t>
            </a:r>
          </a:p>
          <a:p>
            <a:pPr algn="ctr">
              <a:spcBef>
                <a:spcPct val="20000"/>
              </a:spcBef>
            </a:pPr>
            <a:r>
              <a:rPr lang="it-IT" sz="1800" b="1" dirty="0">
                <a:solidFill>
                  <a:srgbClr val="FF0000"/>
                </a:solidFill>
                <a:cs typeface="Times New Roman" charset="0"/>
              </a:rPr>
              <a:t>1: 580.000</a:t>
            </a:r>
            <a:endParaRPr lang="en-GB" sz="1800" b="1" dirty="0">
              <a:solidFill>
                <a:srgbClr val="FF0000"/>
              </a:solidFill>
              <a:cs typeface="Times New Roman" charset="0"/>
            </a:endParaRPr>
          </a:p>
          <a:p>
            <a:pPr algn="ctr">
              <a:spcBef>
                <a:spcPct val="20000"/>
              </a:spcBef>
            </a:pPr>
            <a:r>
              <a:rPr lang="it-IT" sz="1800" b="1" dirty="0" smtClean="0">
                <a:solidFill>
                  <a:srgbClr val="FF0000"/>
                </a:solidFill>
                <a:cs typeface="Times New Roman" charset="0"/>
              </a:rPr>
              <a:t>ITALIAN </a:t>
            </a:r>
            <a:r>
              <a:rPr lang="it-IT" sz="1800" b="1" dirty="0">
                <a:solidFill>
                  <a:srgbClr val="FF0000"/>
                </a:solidFill>
                <a:cs typeface="Times New Roman" charset="0"/>
              </a:rPr>
              <a:t>ISLANDS</a:t>
            </a:r>
          </a:p>
          <a:p>
            <a:pPr algn="ctr">
              <a:spcBef>
                <a:spcPct val="20000"/>
              </a:spcBef>
            </a:pPr>
            <a:r>
              <a:rPr lang="it-IT" sz="1800" b="1" dirty="0">
                <a:solidFill>
                  <a:srgbClr val="FF0000"/>
                </a:solidFill>
                <a:cs typeface="Times New Roman" charset="0"/>
              </a:rPr>
              <a:t>1: 551.000</a:t>
            </a:r>
            <a:endParaRPr lang="en-GB" sz="1800" b="1" dirty="0">
              <a:solidFill>
                <a:srgbClr val="FF0000"/>
              </a:solidFill>
              <a:cs typeface="Times New Roman" charset="0"/>
            </a:endParaRPr>
          </a:p>
          <a:p>
            <a:pPr algn="ctr">
              <a:spcBef>
                <a:spcPct val="20000"/>
              </a:spcBef>
            </a:pPr>
            <a:endParaRPr lang="en-GB" sz="1800" b="1" dirty="0">
              <a:solidFill>
                <a:prstClr val="white"/>
              </a:solidFill>
              <a:cs typeface="Times New Roman" charset="0"/>
            </a:endParaRPr>
          </a:p>
        </p:txBody>
      </p:sp>
      <p:sp>
        <p:nvSpPr>
          <p:cNvPr id="41988" name="Oval 4"/>
          <p:cNvSpPr>
            <a:spLocks noChangeArrowheads="1"/>
          </p:cNvSpPr>
          <p:nvPr/>
        </p:nvSpPr>
        <p:spPr bwMode="auto">
          <a:xfrm>
            <a:off x="2971800" y="57912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1989" name="Oval 5"/>
          <p:cNvSpPr>
            <a:spLocks noChangeArrowheads="1"/>
          </p:cNvSpPr>
          <p:nvPr/>
        </p:nvSpPr>
        <p:spPr bwMode="auto">
          <a:xfrm>
            <a:off x="2819400" y="59436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1990" name="Oval 6"/>
          <p:cNvSpPr>
            <a:spLocks noChangeArrowheads="1"/>
          </p:cNvSpPr>
          <p:nvPr/>
        </p:nvSpPr>
        <p:spPr bwMode="auto">
          <a:xfrm>
            <a:off x="3124200" y="59436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1991" name="Oval 7"/>
          <p:cNvSpPr>
            <a:spLocks noChangeArrowheads="1"/>
          </p:cNvSpPr>
          <p:nvPr/>
        </p:nvSpPr>
        <p:spPr bwMode="auto">
          <a:xfrm>
            <a:off x="2971800" y="35814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1992" name="Oval 8"/>
          <p:cNvSpPr>
            <a:spLocks noChangeArrowheads="1"/>
          </p:cNvSpPr>
          <p:nvPr/>
        </p:nvSpPr>
        <p:spPr bwMode="auto">
          <a:xfrm>
            <a:off x="3048000" y="37338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1993" name="Oval 9"/>
          <p:cNvSpPr>
            <a:spLocks noChangeArrowheads="1"/>
          </p:cNvSpPr>
          <p:nvPr/>
        </p:nvSpPr>
        <p:spPr bwMode="auto">
          <a:xfrm>
            <a:off x="3048000" y="34290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1994" name="Oval 10"/>
          <p:cNvSpPr>
            <a:spLocks noChangeArrowheads="1"/>
          </p:cNvSpPr>
          <p:nvPr/>
        </p:nvSpPr>
        <p:spPr bwMode="auto">
          <a:xfrm>
            <a:off x="2971800" y="60960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1995" name="Oval 11"/>
          <p:cNvSpPr>
            <a:spLocks noChangeArrowheads="1"/>
          </p:cNvSpPr>
          <p:nvPr/>
        </p:nvSpPr>
        <p:spPr bwMode="auto">
          <a:xfrm>
            <a:off x="2514600" y="31242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1996" name="Oval 12"/>
          <p:cNvSpPr>
            <a:spLocks noChangeArrowheads="1"/>
          </p:cNvSpPr>
          <p:nvPr/>
        </p:nvSpPr>
        <p:spPr bwMode="auto">
          <a:xfrm>
            <a:off x="2286000" y="14478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1997" name="Oval 13"/>
          <p:cNvSpPr>
            <a:spLocks noChangeArrowheads="1"/>
          </p:cNvSpPr>
          <p:nvPr/>
        </p:nvSpPr>
        <p:spPr bwMode="auto">
          <a:xfrm>
            <a:off x="2133600" y="13716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1998" name="Oval 14"/>
          <p:cNvSpPr>
            <a:spLocks noChangeArrowheads="1"/>
          </p:cNvSpPr>
          <p:nvPr/>
        </p:nvSpPr>
        <p:spPr bwMode="auto">
          <a:xfrm>
            <a:off x="2209800" y="12192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1999" name="Oval 15"/>
          <p:cNvSpPr>
            <a:spLocks noChangeArrowheads="1"/>
          </p:cNvSpPr>
          <p:nvPr/>
        </p:nvSpPr>
        <p:spPr bwMode="auto">
          <a:xfrm>
            <a:off x="1447800" y="13716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00" name="Oval 16"/>
          <p:cNvSpPr>
            <a:spLocks noChangeArrowheads="1"/>
          </p:cNvSpPr>
          <p:nvPr/>
        </p:nvSpPr>
        <p:spPr bwMode="auto">
          <a:xfrm>
            <a:off x="1676400" y="12192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01" name="Oval 17"/>
          <p:cNvSpPr>
            <a:spLocks noChangeArrowheads="1"/>
          </p:cNvSpPr>
          <p:nvPr/>
        </p:nvSpPr>
        <p:spPr bwMode="auto">
          <a:xfrm>
            <a:off x="1295400" y="11430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02" name="Oval 18"/>
          <p:cNvSpPr>
            <a:spLocks noChangeArrowheads="1"/>
          </p:cNvSpPr>
          <p:nvPr/>
        </p:nvSpPr>
        <p:spPr bwMode="auto">
          <a:xfrm>
            <a:off x="838200" y="14478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03" name="Oval 19"/>
          <p:cNvSpPr>
            <a:spLocks noChangeArrowheads="1"/>
          </p:cNvSpPr>
          <p:nvPr/>
        </p:nvSpPr>
        <p:spPr bwMode="auto">
          <a:xfrm>
            <a:off x="685800" y="12954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04" name="Oval 20"/>
          <p:cNvSpPr>
            <a:spLocks noChangeArrowheads="1"/>
          </p:cNvSpPr>
          <p:nvPr/>
        </p:nvSpPr>
        <p:spPr bwMode="auto">
          <a:xfrm>
            <a:off x="2438400" y="12954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05" name="Oval 21"/>
          <p:cNvSpPr>
            <a:spLocks noChangeArrowheads="1"/>
          </p:cNvSpPr>
          <p:nvPr/>
        </p:nvSpPr>
        <p:spPr bwMode="auto">
          <a:xfrm>
            <a:off x="3124200" y="35814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06" name="Oval 22"/>
          <p:cNvSpPr>
            <a:spLocks noChangeArrowheads="1"/>
          </p:cNvSpPr>
          <p:nvPr/>
        </p:nvSpPr>
        <p:spPr bwMode="auto">
          <a:xfrm>
            <a:off x="4114800" y="35814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07" name="Oval 23"/>
          <p:cNvSpPr>
            <a:spLocks noChangeArrowheads="1"/>
          </p:cNvSpPr>
          <p:nvPr/>
        </p:nvSpPr>
        <p:spPr bwMode="auto">
          <a:xfrm>
            <a:off x="4267200" y="37338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08" name="Oval 24"/>
          <p:cNvSpPr>
            <a:spLocks noChangeArrowheads="1"/>
          </p:cNvSpPr>
          <p:nvPr/>
        </p:nvSpPr>
        <p:spPr bwMode="auto">
          <a:xfrm>
            <a:off x="4572000" y="40386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09" name="Oval 25"/>
          <p:cNvSpPr>
            <a:spLocks noChangeArrowheads="1"/>
          </p:cNvSpPr>
          <p:nvPr/>
        </p:nvSpPr>
        <p:spPr bwMode="auto">
          <a:xfrm>
            <a:off x="4724400" y="39624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10" name="Oval 26"/>
          <p:cNvSpPr>
            <a:spLocks noChangeArrowheads="1"/>
          </p:cNvSpPr>
          <p:nvPr/>
        </p:nvSpPr>
        <p:spPr bwMode="auto">
          <a:xfrm>
            <a:off x="4572000" y="38862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11" name="Oval 27"/>
          <p:cNvSpPr>
            <a:spLocks noChangeArrowheads="1"/>
          </p:cNvSpPr>
          <p:nvPr/>
        </p:nvSpPr>
        <p:spPr bwMode="auto">
          <a:xfrm>
            <a:off x="3276600" y="62484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12" name="Oval 28"/>
          <p:cNvSpPr>
            <a:spLocks noChangeArrowheads="1"/>
          </p:cNvSpPr>
          <p:nvPr/>
        </p:nvSpPr>
        <p:spPr bwMode="auto">
          <a:xfrm>
            <a:off x="3886200" y="59436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13" name="Oval 29"/>
          <p:cNvSpPr>
            <a:spLocks noChangeArrowheads="1"/>
          </p:cNvSpPr>
          <p:nvPr/>
        </p:nvSpPr>
        <p:spPr bwMode="auto">
          <a:xfrm>
            <a:off x="3657600" y="41148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14" name="Oval 30"/>
          <p:cNvSpPr>
            <a:spLocks noChangeArrowheads="1"/>
          </p:cNvSpPr>
          <p:nvPr/>
        </p:nvSpPr>
        <p:spPr bwMode="auto">
          <a:xfrm>
            <a:off x="3810000" y="41148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15" name="Oval 31"/>
          <p:cNvSpPr>
            <a:spLocks noChangeArrowheads="1"/>
          </p:cNvSpPr>
          <p:nvPr/>
        </p:nvSpPr>
        <p:spPr bwMode="auto">
          <a:xfrm>
            <a:off x="3962400" y="41148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16" name="Oval 32"/>
          <p:cNvSpPr>
            <a:spLocks noChangeArrowheads="1"/>
          </p:cNvSpPr>
          <p:nvPr/>
        </p:nvSpPr>
        <p:spPr bwMode="auto">
          <a:xfrm>
            <a:off x="4267200" y="41910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17" name="Oval 33"/>
          <p:cNvSpPr>
            <a:spLocks noChangeArrowheads="1"/>
          </p:cNvSpPr>
          <p:nvPr/>
        </p:nvSpPr>
        <p:spPr bwMode="auto">
          <a:xfrm>
            <a:off x="4114800" y="41910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18" name="Oval 34"/>
          <p:cNvSpPr>
            <a:spLocks noChangeArrowheads="1"/>
          </p:cNvSpPr>
          <p:nvPr/>
        </p:nvSpPr>
        <p:spPr bwMode="auto">
          <a:xfrm>
            <a:off x="4419600" y="45720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19" name="Oval 35"/>
          <p:cNvSpPr>
            <a:spLocks noChangeArrowheads="1"/>
          </p:cNvSpPr>
          <p:nvPr/>
        </p:nvSpPr>
        <p:spPr bwMode="auto">
          <a:xfrm>
            <a:off x="4572000" y="44196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20" name="Oval 36"/>
          <p:cNvSpPr>
            <a:spLocks noChangeArrowheads="1"/>
          </p:cNvSpPr>
          <p:nvPr/>
        </p:nvSpPr>
        <p:spPr bwMode="auto">
          <a:xfrm>
            <a:off x="3657600" y="42672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21" name="Oval 37"/>
          <p:cNvSpPr>
            <a:spLocks noChangeArrowheads="1"/>
          </p:cNvSpPr>
          <p:nvPr/>
        </p:nvSpPr>
        <p:spPr bwMode="auto">
          <a:xfrm>
            <a:off x="3810000" y="42672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22" name="Oval 38"/>
          <p:cNvSpPr>
            <a:spLocks noChangeArrowheads="1"/>
          </p:cNvSpPr>
          <p:nvPr/>
        </p:nvSpPr>
        <p:spPr bwMode="auto">
          <a:xfrm>
            <a:off x="3962400" y="42672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23" name="Oval 39"/>
          <p:cNvSpPr>
            <a:spLocks noChangeArrowheads="1"/>
          </p:cNvSpPr>
          <p:nvPr/>
        </p:nvSpPr>
        <p:spPr bwMode="auto">
          <a:xfrm>
            <a:off x="4114800" y="43434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24" name="Oval 40"/>
          <p:cNvSpPr>
            <a:spLocks noChangeArrowheads="1"/>
          </p:cNvSpPr>
          <p:nvPr/>
        </p:nvSpPr>
        <p:spPr bwMode="auto">
          <a:xfrm>
            <a:off x="4267200" y="43434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25" name="Oval 41"/>
          <p:cNvSpPr>
            <a:spLocks noChangeArrowheads="1"/>
          </p:cNvSpPr>
          <p:nvPr/>
        </p:nvSpPr>
        <p:spPr bwMode="auto">
          <a:xfrm>
            <a:off x="4038600" y="39624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26" name="Oval 42"/>
          <p:cNvSpPr>
            <a:spLocks noChangeArrowheads="1"/>
          </p:cNvSpPr>
          <p:nvPr/>
        </p:nvSpPr>
        <p:spPr bwMode="auto">
          <a:xfrm>
            <a:off x="914400" y="46482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27" name="Oval 43"/>
          <p:cNvSpPr>
            <a:spLocks noChangeArrowheads="1"/>
          </p:cNvSpPr>
          <p:nvPr/>
        </p:nvSpPr>
        <p:spPr bwMode="auto">
          <a:xfrm>
            <a:off x="2971800" y="59436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28" name="Oval 44"/>
          <p:cNvSpPr>
            <a:spLocks noChangeArrowheads="1"/>
          </p:cNvSpPr>
          <p:nvPr/>
        </p:nvSpPr>
        <p:spPr bwMode="auto">
          <a:xfrm>
            <a:off x="2362200" y="16002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29" name="Oval 45"/>
          <p:cNvSpPr>
            <a:spLocks noChangeArrowheads="1"/>
          </p:cNvSpPr>
          <p:nvPr/>
        </p:nvSpPr>
        <p:spPr bwMode="auto">
          <a:xfrm>
            <a:off x="4267200" y="57150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30" name="Oval 46"/>
          <p:cNvSpPr>
            <a:spLocks noChangeArrowheads="1"/>
          </p:cNvSpPr>
          <p:nvPr/>
        </p:nvSpPr>
        <p:spPr bwMode="auto">
          <a:xfrm>
            <a:off x="3200400" y="37338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31" name="Oval 47"/>
          <p:cNvSpPr>
            <a:spLocks noChangeArrowheads="1"/>
          </p:cNvSpPr>
          <p:nvPr/>
        </p:nvSpPr>
        <p:spPr bwMode="auto">
          <a:xfrm>
            <a:off x="3886200" y="39624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32" name="Oval 48"/>
          <p:cNvSpPr>
            <a:spLocks noChangeArrowheads="1"/>
          </p:cNvSpPr>
          <p:nvPr/>
        </p:nvSpPr>
        <p:spPr bwMode="auto">
          <a:xfrm>
            <a:off x="3124200" y="28194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2033" name="Oval 49"/>
          <p:cNvSpPr>
            <a:spLocks noChangeArrowheads="1"/>
          </p:cNvSpPr>
          <p:nvPr/>
        </p:nvSpPr>
        <p:spPr bwMode="auto">
          <a:xfrm>
            <a:off x="3733800" y="6019800"/>
            <a:ext cx="152400" cy="152400"/>
          </a:xfrm>
          <a:prstGeom prst="ellipse">
            <a:avLst/>
          </a:prstGeom>
          <a:solidFill>
            <a:srgbClr val="FF00FF"/>
          </a:solidFill>
          <a:ln w="9525">
            <a:solidFill>
              <a:schemeClr val="tx1"/>
            </a:solidFill>
            <a:round/>
            <a:headEnd/>
            <a:tailEnd/>
          </a:ln>
        </p:spPr>
        <p:txBody>
          <a:bodyPr wrap="none" anchor="ctr"/>
          <a:lstStyle/>
          <a:p>
            <a:endParaRPr lang="it-IT">
              <a:solidFill>
                <a:prstClr val="black"/>
              </a:solidFill>
              <a:cs typeface="Arial" pitchFamily="34" charset="0"/>
            </a:endParaRPr>
          </a:p>
        </p:txBody>
      </p:sp>
      <p:sp>
        <p:nvSpPr>
          <p:cNvPr id="4" name="CasellaDiTesto 3"/>
          <p:cNvSpPr txBox="1"/>
          <p:nvPr/>
        </p:nvSpPr>
        <p:spPr>
          <a:xfrm>
            <a:off x="5984237" y="6300028"/>
            <a:ext cx="2952328" cy="369332"/>
          </a:xfrm>
          <a:prstGeom prst="rect">
            <a:avLst/>
          </a:prstGeom>
          <a:noFill/>
        </p:spPr>
        <p:txBody>
          <a:bodyPr wrap="square" rtlCol="0">
            <a:spAutoFit/>
          </a:bodyPr>
          <a:lstStyle/>
          <a:p>
            <a:r>
              <a:rPr lang="it-IT" dirty="0" err="1" smtClean="0">
                <a:solidFill>
                  <a:prstClr val="black"/>
                </a:solidFill>
                <a:cs typeface="Arial" pitchFamily="34" charset="0"/>
              </a:rPr>
              <a:t>Courtesy</a:t>
            </a:r>
            <a:r>
              <a:rPr lang="it-IT" dirty="0" smtClean="0">
                <a:solidFill>
                  <a:prstClr val="black"/>
                </a:solidFill>
                <a:cs typeface="Arial" pitchFamily="34" charset="0"/>
              </a:rPr>
              <a:t> of Prof. S. Bertolini </a:t>
            </a:r>
            <a:endParaRPr lang="it-IT" dirty="0">
              <a:solidFill>
                <a:prstClr val="black"/>
              </a:solidFill>
              <a:cs typeface="Arial" pitchFamily="34" charset="0"/>
            </a:endParaRPr>
          </a:p>
        </p:txBody>
      </p:sp>
    </p:spTree>
    <p:extLst>
      <p:ext uri="{BB962C8B-B14F-4D97-AF65-F5344CB8AC3E}">
        <p14:creationId xmlns:p14="http://schemas.microsoft.com/office/powerpoint/2010/main" val="2876430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04664"/>
            <a:ext cx="9144000" cy="6076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118903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36712"/>
            <a:ext cx="9159545" cy="50858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42856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6975" y="1968500"/>
            <a:ext cx="6750050" cy="2921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420039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hangingPunct="1"/>
            <a:fld id="{504EBBE4-FEE0-41EA-9509-1373B1D55A6A}" type="datetime1">
              <a:rPr kumimoji="0" lang="en-US" altLang="it-IT" sz="1400" b="0" smtClean="0">
                <a:solidFill>
                  <a:srgbClr val="FFFFFF"/>
                </a:solidFill>
              </a:rPr>
              <a:pPr eaLnBrk="1" hangingPunct="1"/>
              <a:t>4/7/2017</a:t>
            </a:fld>
            <a:endParaRPr kumimoji="0" lang="en-US" altLang="it-IT" sz="1400" b="0" smtClean="0">
              <a:solidFill>
                <a:srgbClr val="FFFFFF"/>
              </a:solidFill>
            </a:endParaRPr>
          </a:p>
        </p:txBody>
      </p:sp>
      <p:sp>
        <p:nvSpPr>
          <p:cNvPr id="19459"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hangingPunct="1"/>
            <a:fld id="{4151E949-6B91-4FD2-9F4B-E5402B61F31A}" type="slidenum">
              <a:rPr kumimoji="0" lang="en-US" altLang="it-IT" sz="1400" b="0" smtClean="0">
                <a:solidFill>
                  <a:srgbClr val="FFFFFF"/>
                </a:solidFill>
              </a:rPr>
              <a:pPr eaLnBrk="1" hangingPunct="1"/>
              <a:t>15</a:t>
            </a:fld>
            <a:endParaRPr kumimoji="0" lang="en-US" altLang="it-IT" sz="1400" b="0" smtClean="0">
              <a:solidFill>
                <a:srgbClr val="FFFFFF"/>
              </a:solidFill>
            </a:endParaRPr>
          </a:p>
        </p:txBody>
      </p:sp>
      <p:grpSp>
        <p:nvGrpSpPr>
          <p:cNvPr id="19460" name="Group 4"/>
          <p:cNvGrpSpPr>
            <a:grpSpLocks/>
          </p:cNvGrpSpPr>
          <p:nvPr/>
        </p:nvGrpSpPr>
        <p:grpSpPr bwMode="auto">
          <a:xfrm>
            <a:off x="1460500" y="4562475"/>
            <a:ext cx="381000" cy="792163"/>
            <a:chOff x="920" y="2874"/>
            <a:chExt cx="240" cy="499"/>
          </a:xfrm>
        </p:grpSpPr>
        <p:sp>
          <p:nvSpPr>
            <p:cNvPr id="19694" name="Rectangle 5"/>
            <p:cNvSpPr>
              <a:spLocks noChangeArrowheads="1"/>
            </p:cNvSpPr>
            <p:nvPr/>
          </p:nvSpPr>
          <p:spPr bwMode="auto">
            <a:xfrm>
              <a:off x="920" y="2874"/>
              <a:ext cx="12" cy="499"/>
            </a:xfrm>
            <a:prstGeom prst="rect">
              <a:avLst/>
            </a:prstGeom>
            <a:solidFill>
              <a:srgbClr val="784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95" name="Rectangle 6"/>
            <p:cNvSpPr>
              <a:spLocks noChangeArrowheads="1"/>
            </p:cNvSpPr>
            <p:nvPr/>
          </p:nvSpPr>
          <p:spPr bwMode="auto">
            <a:xfrm>
              <a:off x="932" y="2874"/>
              <a:ext cx="6" cy="499"/>
            </a:xfrm>
            <a:prstGeom prst="rect">
              <a:avLst/>
            </a:prstGeom>
            <a:solidFill>
              <a:srgbClr val="7F4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96" name="Rectangle 7"/>
            <p:cNvSpPr>
              <a:spLocks noChangeArrowheads="1"/>
            </p:cNvSpPr>
            <p:nvPr/>
          </p:nvSpPr>
          <p:spPr bwMode="auto">
            <a:xfrm>
              <a:off x="938" y="2874"/>
              <a:ext cx="12" cy="499"/>
            </a:xfrm>
            <a:prstGeom prst="rect">
              <a:avLst/>
            </a:prstGeom>
            <a:solidFill>
              <a:srgbClr val="895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97" name="Rectangle 8"/>
            <p:cNvSpPr>
              <a:spLocks noChangeArrowheads="1"/>
            </p:cNvSpPr>
            <p:nvPr/>
          </p:nvSpPr>
          <p:spPr bwMode="auto">
            <a:xfrm>
              <a:off x="950" y="2874"/>
              <a:ext cx="12" cy="499"/>
            </a:xfrm>
            <a:prstGeom prst="rect">
              <a:avLst/>
            </a:prstGeom>
            <a:solidFill>
              <a:srgbClr val="9A5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98" name="Rectangle 9"/>
            <p:cNvSpPr>
              <a:spLocks noChangeArrowheads="1"/>
            </p:cNvSpPr>
            <p:nvPr/>
          </p:nvSpPr>
          <p:spPr bwMode="auto">
            <a:xfrm>
              <a:off x="962" y="2874"/>
              <a:ext cx="6" cy="499"/>
            </a:xfrm>
            <a:prstGeom prst="rect">
              <a:avLst/>
            </a:prstGeom>
            <a:solidFill>
              <a:srgbClr val="AA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99" name="Rectangle 10"/>
            <p:cNvSpPr>
              <a:spLocks noChangeArrowheads="1"/>
            </p:cNvSpPr>
            <p:nvPr/>
          </p:nvSpPr>
          <p:spPr bwMode="auto">
            <a:xfrm>
              <a:off x="968" y="2874"/>
              <a:ext cx="12" cy="499"/>
            </a:xfrm>
            <a:prstGeom prst="rect">
              <a:avLst/>
            </a:prstGeom>
            <a:solidFill>
              <a:srgbClr val="BB7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700" name="Rectangle 11"/>
            <p:cNvSpPr>
              <a:spLocks noChangeArrowheads="1"/>
            </p:cNvSpPr>
            <p:nvPr/>
          </p:nvSpPr>
          <p:spPr bwMode="auto">
            <a:xfrm>
              <a:off x="980" y="2874"/>
              <a:ext cx="12" cy="499"/>
            </a:xfrm>
            <a:prstGeom prst="rect">
              <a:avLst/>
            </a:prstGeom>
            <a:solidFill>
              <a:srgbClr val="D07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701" name="Rectangle 12"/>
            <p:cNvSpPr>
              <a:spLocks noChangeArrowheads="1"/>
            </p:cNvSpPr>
            <p:nvPr/>
          </p:nvSpPr>
          <p:spPr bwMode="auto">
            <a:xfrm>
              <a:off x="992" y="2874"/>
              <a:ext cx="6" cy="499"/>
            </a:xfrm>
            <a:prstGeom prst="rect">
              <a:avLst/>
            </a:prstGeom>
            <a:solidFill>
              <a:srgbClr val="DE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702" name="Rectangle 13"/>
            <p:cNvSpPr>
              <a:spLocks noChangeArrowheads="1"/>
            </p:cNvSpPr>
            <p:nvPr/>
          </p:nvSpPr>
          <p:spPr bwMode="auto">
            <a:xfrm>
              <a:off x="998" y="2874"/>
              <a:ext cx="12" cy="499"/>
            </a:xfrm>
            <a:prstGeom prst="rect">
              <a:avLst/>
            </a:prstGeom>
            <a:solidFill>
              <a:srgbClr val="EA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703" name="Rectangle 14"/>
            <p:cNvSpPr>
              <a:spLocks noChangeArrowheads="1"/>
            </p:cNvSpPr>
            <p:nvPr/>
          </p:nvSpPr>
          <p:spPr bwMode="auto">
            <a:xfrm>
              <a:off x="1010" y="2874"/>
              <a:ext cx="12" cy="499"/>
            </a:xfrm>
            <a:prstGeom prst="rect">
              <a:avLst/>
            </a:prstGeom>
            <a:solidFill>
              <a:srgbClr val="F59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704" name="Rectangle 15"/>
            <p:cNvSpPr>
              <a:spLocks noChangeArrowheads="1"/>
            </p:cNvSpPr>
            <p:nvPr/>
          </p:nvSpPr>
          <p:spPr bwMode="auto">
            <a:xfrm>
              <a:off x="1022" y="2874"/>
              <a:ext cx="6" cy="499"/>
            </a:xfrm>
            <a:prstGeom prst="rect">
              <a:avLst/>
            </a:prstGeom>
            <a:solidFill>
              <a:srgbClr val="FA9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705" name="Rectangle 16"/>
            <p:cNvSpPr>
              <a:spLocks noChangeArrowheads="1"/>
            </p:cNvSpPr>
            <p:nvPr/>
          </p:nvSpPr>
          <p:spPr bwMode="auto">
            <a:xfrm>
              <a:off x="1028" y="2874"/>
              <a:ext cx="12" cy="499"/>
            </a:xfrm>
            <a:prstGeom prst="rect">
              <a:avLst/>
            </a:prstGeom>
            <a:solidFill>
              <a:srgbClr val="FD9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706" name="Rectangle 17"/>
            <p:cNvSpPr>
              <a:spLocks noChangeArrowheads="1"/>
            </p:cNvSpPr>
            <p:nvPr/>
          </p:nvSpPr>
          <p:spPr bwMode="auto">
            <a:xfrm>
              <a:off x="1040" y="2874"/>
              <a:ext cx="12" cy="499"/>
            </a:xfrm>
            <a:prstGeom prst="rect">
              <a:avLst/>
            </a:prstGeom>
            <a:solidFill>
              <a:srgbClr val="FD9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707" name="Rectangle 18"/>
            <p:cNvSpPr>
              <a:spLocks noChangeArrowheads="1"/>
            </p:cNvSpPr>
            <p:nvPr/>
          </p:nvSpPr>
          <p:spPr bwMode="auto">
            <a:xfrm>
              <a:off x="1052" y="2874"/>
              <a:ext cx="6" cy="499"/>
            </a:xfrm>
            <a:prstGeom prst="rect">
              <a:avLst/>
            </a:prstGeom>
            <a:solidFill>
              <a:srgbClr val="FA9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708" name="Rectangle 19"/>
            <p:cNvSpPr>
              <a:spLocks noChangeArrowheads="1"/>
            </p:cNvSpPr>
            <p:nvPr/>
          </p:nvSpPr>
          <p:spPr bwMode="auto">
            <a:xfrm>
              <a:off x="1058" y="2874"/>
              <a:ext cx="12" cy="499"/>
            </a:xfrm>
            <a:prstGeom prst="rect">
              <a:avLst/>
            </a:prstGeom>
            <a:solidFill>
              <a:srgbClr val="F59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709" name="Rectangle 20"/>
            <p:cNvSpPr>
              <a:spLocks noChangeArrowheads="1"/>
            </p:cNvSpPr>
            <p:nvPr/>
          </p:nvSpPr>
          <p:spPr bwMode="auto">
            <a:xfrm>
              <a:off x="1070" y="2874"/>
              <a:ext cx="12" cy="499"/>
            </a:xfrm>
            <a:prstGeom prst="rect">
              <a:avLst/>
            </a:prstGeom>
            <a:solidFill>
              <a:srgbClr val="EA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710" name="Rectangle 21"/>
            <p:cNvSpPr>
              <a:spLocks noChangeArrowheads="1"/>
            </p:cNvSpPr>
            <p:nvPr/>
          </p:nvSpPr>
          <p:spPr bwMode="auto">
            <a:xfrm>
              <a:off x="1082" y="2874"/>
              <a:ext cx="6" cy="499"/>
            </a:xfrm>
            <a:prstGeom prst="rect">
              <a:avLst/>
            </a:prstGeom>
            <a:solidFill>
              <a:srgbClr val="DE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711" name="Rectangle 22"/>
            <p:cNvSpPr>
              <a:spLocks noChangeArrowheads="1"/>
            </p:cNvSpPr>
            <p:nvPr/>
          </p:nvSpPr>
          <p:spPr bwMode="auto">
            <a:xfrm>
              <a:off x="1088" y="2874"/>
              <a:ext cx="12" cy="499"/>
            </a:xfrm>
            <a:prstGeom prst="rect">
              <a:avLst/>
            </a:prstGeom>
            <a:solidFill>
              <a:srgbClr val="D07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712" name="Rectangle 23"/>
            <p:cNvSpPr>
              <a:spLocks noChangeArrowheads="1"/>
            </p:cNvSpPr>
            <p:nvPr/>
          </p:nvSpPr>
          <p:spPr bwMode="auto">
            <a:xfrm>
              <a:off x="1100" y="2874"/>
              <a:ext cx="12" cy="499"/>
            </a:xfrm>
            <a:prstGeom prst="rect">
              <a:avLst/>
            </a:prstGeom>
            <a:solidFill>
              <a:srgbClr val="BB7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713" name="Rectangle 24"/>
            <p:cNvSpPr>
              <a:spLocks noChangeArrowheads="1"/>
            </p:cNvSpPr>
            <p:nvPr/>
          </p:nvSpPr>
          <p:spPr bwMode="auto">
            <a:xfrm>
              <a:off x="1112" y="2874"/>
              <a:ext cx="6" cy="499"/>
            </a:xfrm>
            <a:prstGeom prst="rect">
              <a:avLst/>
            </a:prstGeom>
            <a:solidFill>
              <a:srgbClr val="AA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714" name="Rectangle 25"/>
            <p:cNvSpPr>
              <a:spLocks noChangeArrowheads="1"/>
            </p:cNvSpPr>
            <p:nvPr/>
          </p:nvSpPr>
          <p:spPr bwMode="auto">
            <a:xfrm>
              <a:off x="1118" y="2874"/>
              <a:ext cx="12" cy="499"/>
            </a:xfrm>
            <a:prstGeom prst="rect">
              <a:avLst/>
            </a:prstGeom>
            <a:solidFill>
              <a:srgbClr val="9A5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715" name="Rectangle 26"/>
            <p:cNvSpPr>
              <a:spLocks noChangeArrowheads="1"/>
            </p:cNvSpPr>
            <p:nvPr/>
          </p:nvSpPr>
          <p:spPr bwMode="auto">
            <a:xfrm>
              <a:off x="1130" y="2874"/>
              <a:ext cx="12" cy="499"/>
            </a:xfrm>
            <a:prstGeom prst="rect">
              <a:avLst/>
            </a:prstGeom>
            <a:solidFill>
              <a:srgbClr val="895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716" name="Rectangle 27"/>
            <p:cNvSpPr>
              <a:spLocks noChangeArrowheads="1"/>
            </p:cNvSpPr>
            <p:nvPr/>
          </p:nvSpPr>
          <p:spPr bwMode="auto">
            <a:xfrm>
              <a:off x="1142" y="2874"/>
              <a:ext cx="6" cy="499"/>
            </a:xfrm>
            <a:prstGeom prst="rect">
              <a:avLst/>
            </a:prstGeom>
            <a:solidFill>
              <a:srgbClr val="7F4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717" name="Rectangle 28"/>
            <p:cNvSpPr>
              <a:spLocks noChangeArrowheads="1"/>
            </p:cNvSpPr>
            <p:nvPr/>
          </p:nvSpPr>
          <p:spPr bwMode="auto">
            <a:xfrm>
              <a:off x="1148" y="2874"/>
              <a:ext cx="12" cy="499"/>
            </a:xfrm>
            <a:prstGeom prst="rect">
              <a:avLst/>
            </a:prstGeom>
            <a:solidFill>
              <a:srgbClr val="784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grpSp>
      <p:sp>
        <p:nvSpPr>
          <p:cNvPr id="19461" name="Rectangle 29"/>
          <p:cNvSpPr>
            <a:spLocks noChangeArrowheads="1"/>
          </p:cNvSpPr>
          <p:nvPr/>
        </p:nvSpPr>
        <p:spPr bwMode="auto">
          <a:xfrm>
            <a:off x="1460500" y="4562475"/>
            <a:ext cx="381000" cy="7921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grpSp>
        <p:nvGrpSpPr>
          <p:cNvPr id="19462" name="Group 30"/>
          <p:cNvGrpSpPr>
            <a:grpSpLocks/>
          </p:cNvGrpSpPr>
          <p:nvPr/>
        </p:nvGrpSpPr>
        <p:grpSpPr bwMode="auto">
          <a:xfrm>
            <a:off x="2414588" y="4943475"/>
            <a:ext cx="381000" cy="411163"/>
            <a:chOff x="1521" y="3114"/>
            <a:chExt cx="240" cy="259"/>
          </a:xfrm>
        </p:grpSpPr>
        <p:sp>
          <p:nvSpPr>
            <p:cNvPr id="19670" name="Rectangle 31"/>
            <p:cNvSpPr>
              <a:spLocks noChangeArrowheads="1"/>
            </p:cNvSpPr>
            <p:nvPr/>
          </p:nvSpPr>
          <p:spPr bwMode="auto">
            <a:xfrm>
              <a:off x="1521" y="3114"/>
              <a:ext cx="12" cy="259"/>
            </a:xfrm>
            <a:prstGeom prst="rect">
              <a:avLst/>
            </a:prstGeom>
            <a:solidFill>
              <a:srgbClr val="784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71" name="Rectangle 32"/>
            <p:cNvSpPr>
              <a:spLocks noChangeArrowheads="1"/>
            </p:cNvSpPr>
            <p:nvPr/>
          </p:nvSpPr>
          <p:spPr bwMode="auto">
            <a:xfrm>
              <a:off x="1533" y="3114"/>
              <a:ext cx="6" cy="259"/>
            </a:xfrm>
            <a:prstGeom prst="rect">
              <a:avLst/>
            </a:prstGeom>
            <a:solidFill>
              <a:srgbClr val="7F4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72" name="Rectangle 33"/>
            <p:cNvSpPr>
              <a:spLocks noChangeArrowheads="1"/>
            </p:cNvSpPr>
            <p:nvPr/>
          </p:nvSpPr>
          <p:spPr bwMode="auto">
            <a:xfrm>
              <a:off x="1539" y="3114"/>
              <a:ext cx="12" cy="259"/>
            </a:xfrm>
            <a:prstGeom prst="rect">
              <a:avLst/>
            </a:prstGeom>
            <a:solidFill>
              <a:srgbClr val="895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73" name="Rectangle 34"/>
            <p:cNvSpPr>
              <a:spLocks noChangeArrowheads="1"/>
            </p:cNvSpPr>
            <p:nvPr/>
          </p:nvSpPr>
          <p:spPr bwMode="auto">
            <a:xfrm>
              <a:off x="1551" y="3114"/>
              <a:ext cx="12" cy="259"/>
            </a:xfrm>
            <a:prstGeom prst="rect">
              <a:avLst/>
            </a:prstGeom>
            <a:solidFill>
              <a:srgbClr val="9A5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74" name="Rectangle 35"/>
            <p:cNvSpPr>
              <a:spLocks noChangeArrowheads="1"/>
            </p:cNvSpPr>
            <p:nvPr/>
          </p:nvSpPr>
          <p:spPr bwMode="auto">
            <a:xfrm>
              <a:off x="1563" y="3114"/>
              <a:ext cx="6" cy="259"/>
            </a:xfrm>
            <a:prstGeom prst="rect">
              <a:avLst/>
            </a:prstGeom>
            <a:solidFill>
              <a:srgbClr val="AA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75" name="Rectangle 36"/>
            <p:cNvSpPr>
              <a:spLocks noChangeArrowheads="1"/>
            </p:cNvSpPr>
            <p:nvPr/>
          </p:nvSpPr>
          <p:spPr bwMode="auto">
            <a:xfrm>
              <a:off x="1569" y="3114"/>
              <a:ext cx="12" cy="259"/>
            </a:xfrm>
            <a:prstGeom prst="rect">
              <a:avLst/>
            </a:prstGeom>
            <a:solidFill>
              <a:srgbClr val="BB7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76" name="Rectangle 37"/>
            <p:cNvSpPr>
              <a:spLocks noChangeArrowheads="1"/>
            </p:cNvSpPr>
            <p:nvPr/>
          </p:nvSpPr>
          <p:spPr bwMode="auto">
            <a:xfrm>
              <a:off x="1581" y="3114"/>
              <a:ext cx="12" cy="259"/>
            </a:xfrm>
            <a:prstGeom prst="rect">
              <a:avLst/>
            </a:prstGeom>
            <a:solidFill>
              <a:srgbClr val="D07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77" name="Rectangle 38"/>
            <p:cNvSpPr>
              <a:spLocks noChangeArrowheads="1"/>
            </p:cNvSpPr>
            <p:nvPr/>
          </p:nvSpPr>
          <p:spPr bwMode="auto">
            <a:xfrm>
              <a:off x="1593" y="3114"/>
              <a:ext cx="6" cy="259"/>
            </a:xfrm>
            <a:prstGeom prst="rect">
              <a:avLst/>
            </a:prstGeom>
            <a:solidFill>
              <a:srgbClr val="DE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78" name="Rectangle 39"/>
            <p:cNvSpPr>
              <a:spLocks noChangeArrowheads="1"/>
            </p:cNvSpPr>
            <p:nvPr/>
          </p:nvSpPr>
          <p:spPr bwMode="auto">
            <a:xfrm>
              <a:off x="1599" y="3114"/>
              <a:ext cx="12" cy="259"/>
            </a:xfrm>
            <a:prstGeom prst="rect">
              <a:avLst/>
            </a:prstGeom>
            <a:solidFill>
              <a:srgbClr val="EA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79" name="Rectangle 40"/>
            <p:cNvSpPr>
              <a:spLocks noChangeArrowheads="1"/>
            </p:cNvSpPr>
            <p:nvPr/>
          </p:nvSpPr>
          <p:spPr bwMode="auto">
            <a:xfrm>
              <a:off x="1611" y="3114"/>
              <a:ext cx="12" cy="259"/>
            </a:xfrm>
            <a:prstGeom prst="rect">
              <a:avLst/>
            </a:prstGeom>
            <a:solidFill>
              <a:srgbClr val="F59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80" name="Rectangle 41"/>
            <p:cNvSpPr>
              <a:spLocks noChangeArrowheads="1"/>
            </p:cNvSpPr>
            <p:nvPr/>
          </p:nvSpPr>
          <p:spPr bwMode="auto">
            <a:xfrm>
              <a:off x="1623" y="3114"/>
              <a:ext cx="6" cy="259"/>
            </a:xfrm>
            <a:prstGeom prst="rect">
              <a:avLst/>
            </a:prstGeom>
            <a:solidFill>
              <a:srgbClr val="FA9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81" name="Rectangle 42"/>
            <p:cNvSpPr>
              <a:spLocks noChangeArrowheads="1"/>
            </p:cNvSpPr>
            <p:nvPr/>
          </p:nvSpPr>
          <p:spPr bwMode="auto">
            <a:xfrm>
              <a:off x="1629" y="3114"/>
              <a:ext cx="12" cy="259"/>
            </a:xfrm>
            <a:prstGeom prst="rect">
              <a:avLst/>
            </a:prstGeom>
            <a:solidFill>
              <a:srgbClr val="FD9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82" name="Rectangle 43"/>
            <p:cNvSpPr>
              <a:spLocks noChangeArrowheads="1"/>
            </p:cNvSpPr>
            <p:nvPr/>
          </p:nvSpPr>
          <p:spPr bwMode="auto">
            <a:xfrm>
              <a:off x="1641" y="3114"/>
              <a:ext cx="12" cy="259"/>
            </a:xfrm>
            <a:prstGeom prst="rect">
              <a:avLst/>
            </a:prstGeom>
            <a:solidFill>
              <a:srgbClr val="FD9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83" name="Rectangle 44"/>
            <p:cNvSpPr>
              <a:spLocks noChangeArrowheads="1"/>
            </p:cNvSpPr>
            <p:nvPr/>
          </p:nvSpPr>
          <p:spPr bwMode="auto">
            <a:xfrm>
              <a:off x="1653" y="3114"/>
              <a:ext cx="6" cy="259"/>
            </a:xfrm>
            <a:prstGeom prst="rect">
              <a:avLst/>
            </a:prstGeom>
            <a:solidFill>
              <a:srgbClr val="FA9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84" name="Rectangle 45"/>
            <p:cNvSpPr>
              <a:spLocks noChangeArrowheads="1"/>
            </p:cNvSpPr>
            <p:nvPr/>
          </p:nvSpPr>
          <p:spPr bwMode="auto">
            <a:xfrm>
              <a:off x="1659" y="3114"/>
              <a:ext cx="12" cy="259"/>
            </a:xfrm>
            <a:prstGeom prst="rect">
              <a:avLst/>
            </a:prstGeom>
            <a:solidFill>
              <a:srgbClr val="F59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85" name="Rectangle 46"/>
            <p:cNvSpPr>
              <a:spLocks noChangeArrowheads="1"/>
            </p:cNvSpPr>
            <p:nvPr/>
          </p:nvSpPr>
          <p:spPr bwMode="auto">
            <a:xfrm>
              <a:off x="1671" y="3114"/>
              <a:ext cx="12" cy="259"/>
            </a:xfrm>
            <a:prstGeom prst="rect">
              <a:avLst/>
            </a:prstGeom>
            <a:solidFill>
              <a:srgbClr val="EA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86" name="Rectangle 47"/>
            <p:cNvSpPr>
              <a:spLocks noChangeArrowheads="1"/>
            </p:cNvSpPr>
            <p:nvPr/>
          </p:nvSpPr>
          <p:spPr bwMode="auto">
            <a:xfrm>
              <a:off x="1683" y="3114"/>
              <a:ext cx="6" cy="259"/>
            </a:xfrm>
            <a:prstGeom prst="rect">
              <a:avLst/>
            </a:prstGeom>
            <a:solidFill>
              <a:srgbClr val="DE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87" name="Rectangle 48"/>
            <p:cNvSpPr>
              <a:spLocks noChangeArrowheads="1"/>
            </p:cNvSpPr>
            <p:nvPr/>
          </p:nvSpPr>
          <p:spPr bwMode="auto">
            <a:xfrm>
              <a:off x="1689" y="3114"/>
              <a:ext cx="12" cy="259"/>
            </a:xfrm>
            <a:prstGeom prst="rect">
              <a:avLst/>
            </a:prstGeom>
            <a:solidFill>
              <a:srgbClr val="D07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88" name="Rectangle 49"/>
            <p:cNvSpPr>
              <a:spLocks noChangeArrowheads="1"/>
            </p:cNvSpPr>
            <p:nvPr/>
          </p:nvSpPr>
          <p:spPr bwMode="auto">
            <a:xfrm>
              <a:off x="1701" y="3114"/>
              <a:ext cx="12" cy="259"/>
            </a:xfrm>
            <a:prstGeom prst="rect">
              <a:avLst/>
            </a:prstGeom>
            <a:solidFill>
              <a:srgbClr val="BB7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89" name="Rectangle 50"/>
            <p:cNvSpPr>
              <a:spLocks noChangeArrowheads="1"/>
            </p:cNvSpPr>
            <p:nvPr/>
          </p:nvSpPr>
          <p:spPr bwMode="auto">
            <a:xfrm>
              <a:off x="1713" y="3114"/>
              <a:ext cx="6" cy="259"/>
            </a:xfrm>
            <a:prstGeom prst="rect">
              <a:avLst/>
            </a:prstGeom>
            <a:solidFill>
              <a:srgbClr val="AA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90" name="Rectangle 51"/>
            <p:cNvSpPr>
              <a:spLocks noChangeArrowheads="1"/>
            </p:cNvSpPr>
            <p:nvPr/>
          </p:nvSpPr>
          <p:spPr bwMode="auto">
            <a:xfrm>
              <a:off x="1719" y="3114"/>
              <a:ext cx="12" cy="259"/>
            </a:xfrm>
            <a:prstGeom prst="rect">
              <a:avLst/>
            </a:prstGeom>
            <a:solidFill>
              <a:srgbClr val="9A5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91" name="Rectangle 52"/>
            <p:cNvSpPr>
              <a:spLocks noChangeArrowheads="1"/>
            </p:cNvSpPr>
            <p:nvPr/>
          </p:nvSpPr>
          <p:spPr bwMode="auto">
            <a:xfrm>
              <a:off x="1731" y="3114"/>
              <a:ext cx="12" cy="259"/>
            </a:xfrm>
            <a:prstGeom prst="rect">
              <a:avLst/>
            </a:prstGeom>
            <a:solidFill>
              <a:srgbClr val="895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92" name="Rectangle 53"/>
            <p:cNvSpPr>
              <a:spLocks noChangeArrowheads="1"/>
            </p:cNvSpPr>
            <p:nvPr/>
          </p:nvSpPr>
          <p:spPr bwMode="auto">
            <a:xfrm>
              <a:off x="1743" y="3114"/>
              <a:ext cx="6" cy="259"/>
            </a:xfrm>
            <a:prstGeom prst="rect">
              <a:avLst/>
            </a:prstGeom>
            <a:solidFill>
              <a:srgbClr val="7F4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93" name="Rectangle 54"/>
            <p:cNvSpPr>
              <a:spLocks noChangeArrowheads="1"/>
            </p:cNvSpPr>
            <p:nvPr/>
          </p:nvSpPr>
          <p:spPr bwMode="auto">
            <a:xfrm>
              <a:off x="1749" y="3114"/>
              <a:ext cx="12" cy="259"/>
            </a:xfrm>
            <a:prstGeom prst="rect">
              <a:avLst/>
            </a:prstGeom>
            <a:solidFill>
              <a:srgbClr val="784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grpSp>
      <p:sp>
        <p:nvSpPr>
          <p:cNvPr id="19463" name="Rectangle 55"/>
          <p:cNvSpPr>
            <a:spLocks noChangeArrowheads="1"/>
          </p:cNvSpPr>
          <p:nvPr/>
        </p:nvSpPr>
        <p:spPr bwMode="auto">
          <a:xfrm>
            <a:off x="2414588" y="4943475"/>
            <a:ext cx="381000" cy="4111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grpSp>
        <p:nvGrpSpPr>
          <p:cNvPr id="19464" name="Group 56"/>
          <p:cNvGrpSpPr>
            <a:grpSpLocks/>
          </p:cNvGrpSpPr>
          <p:nvPr/>
        </p:nvGrpSpPr>
        <p:grpSpPr bwMode="auto">
          <a:xfrm>
            <a:off x="3368675" y="3779838"/>
            <a:ext cx="381000" cy="1574800"/>
            <a:chOff x="2122" y="2381"/>
            <a:chExt cx="240" cy="992"/>
          </a:xfrm>
        </p:grpSpPr>
        <p:sp>
          <p:nvSpPr>
            <p:cNvPr id="19646" name="Rectangle 57"/>
            <p:cNvSpPr>
              <a:spLocks noChangeArrowheads="1"/>
            </p:cNvSpPr>
            <p:nvPr/>
          </p:nvSpPr>
          <p:spPr bwMode="auto">
            <a:xfrm>
              <a:off x="2122" y="2381"/>
              <a:ext cx="12" cy="992"/>
            </a:xfrm>
            <a:prstGeom prst="rect">
              <a:avLst/>
            </a:prstGeom>
            <a:solidFill>
              <a:srgbClr val="784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47" name="Rectangle 58"/>
            <p:cNvSpPr>
              <a:spLocks noChangeArrowheads="1"/>
            </p:cNvSpPr>
            <p:nvPr/>
          </p:nvSpPr>
          <p:spPr bwMode="auto">
            <a:xfrm>
              <a:off x="2134" y="2381"/>
              <a:ext cx="6" cy="992"/>
            </a:xfrm>
            <a:prstGeom prst="rect">
              <a:avLst/>
            </a:prstGeom>
            <a:solidFill>
              <a:srgbClr val="7F4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48" name="Rectangle 59"/>
            <p:cNvSpPr>
              <a:spLocks noChangeArrowheads="1"/>
            </p:cNvSpPr>
            <p:nvPr/>
          </p:nvSpPr>
          <p:spPr bwMode="auto">
            <a:xfrm>
              <a:off x="2140" y="2381"/>
              <a:ext cx="12" cy="992"/>
            </a:xfrm>
            <a:prstGeom prst="rect">
              <a:avLst/>
            </a:prstGeom>
            <a:solidFill>
              <a:srgbClr val="895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49" name="Rectangle 60"/>
            <p:cNvSpPr>
              <a:spLocks noChangeArrowheads="1"/>
            </p:cNvSpPr>
            <p:nvPr/>
          </p:nvSpPr>
          <p:spPr bwMode="auto">
            <a:xfrm>
              <a:off x="2152" y="2381"/>
              <a:ext cx="12" cy="992"/>
            </a:xfrm>
            <a:prstGeom prst="rect">
              <a:avLst/>
            </a:prstGeom>
            <a:solidFill>
              <a:srgbClr val="9A5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50" name="Rectangle 61"/>
            <p:cNvSpPr>
              <a:spLocks noChangeArrowheads="1"/>
            </p:cNvSpPr>
            <p:nvPr/>
          </p:nvSpPr>
          <p:spPr bwMode="auto">
            <a:xfrm>
              <a:off x="2164" y="2381"/>
              <a:ext cx="6" cy="992"/>
            </a:xfrm>
            <a:prstGeom prst="rect">
              <a:avLst/>
            </a:prstGeom>
            <a:solidFill>
              <a:srgbClr val="AA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51" name="Rectangle 62"/>
            <p:cNvSpPr>
              <a:spLocks noChangeArrowheads="1"/>
            </p:cNvSpPr>
            <p:nvPr/>
          </p:nvSpPr>
          <p:spPr bwMode="auto">
            <a:xfrm>
              <a:off x="2170" y="2381"/>
              <a:ext cx="12" cy="992"/>
            </a:xfrm>
            <a:prstGeom prst="rect">
              <a:avLst/>
            </a:prstGeom>
            <a:solidFill>
              <a:srgbClr val="BB7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52" name="Rectangle 63"/>
            <p:cNvSpPr>
              <a:spLocks noChangeArrowheads="1"/>
            </p:cNvSpPr>
            <p:nvPr/>
          </p:nvSpPr>
          <p:spPr bwMode="auto">
            <a:xfrm>
              <a:off x="2182" y="2381"/>
              <a:ext cx="12" cy="992"/>
            </a:xfrm>
            <a:prstGeom prst="rect">
              <a:avLst/>
            </a:prstGeom>
            <a:solidFill>
              <a:srgbClr val="D07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53" name="Rectangle 64"/>
            <p:cNvSpPr>
              <a:spLocks noChangeArrowheads="1"/>
            </p:cNvSpPr>
            <p:nvPr/>
          </p:nvSpPr>
          <p:spPr bwMode="auto">
            <a:xfrm>
              <a:off x="2194" y="2381"/>
              <a:ext cx="6" cy="992"/>
            </a:xfrm>
            <a:prstGeom prst="rect">
              <a:avLst/>
            </a:prstGeom>
            <a:solidFill>
              <a:srgbClr val="DE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54" name="Rectangle 65"/>
            <p:cNvSpPr>
              <a:spLocks noChangeArrowheads="1"/>
            </p:cNvSpPr>
            <p:nvPr/>
          </p:nvSpPr>
          <p:spPr bwMode="auto">
            <a:xfrm>
              <a:off x="2200" y="2381"/>
              <a:ext cx="12" cy="992"/>
            </a:xfrm>
            <a:prstGeom prst="rect">
              <a:avLst/>
            </a:prstGeom>
            <a:solidFill>
              <a:srgbClr val="EA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55" name="Rectangle 66"/>
            <p:cNvSpPr>
              <a:spLocks noChangeArrowheads="1"/>
            </p:cNvSpPr>
            <p:nvPr/>
          </p:nvSpPr>
          <p:spPr bwMode="auto">
            <a:xfrm>
              <a:off x="2212" y="2381"/>
              <a:ext cx="12" cy="992"/>
            </a:xfrm>
            <a:prstGeom prst="rect">
              <a:avLst/>
            </a:prstGeom>
            <a:solidFill>
              <a:srgbClr val="F59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56" name="Rectangle 67"/>
            <p:cNvSpPr>
              <a:spLocks noChangeArrowheads="1"/>
            </p:cNvSpPr>
            <p:nvPr/>
          </p:nvSpPr>
          <p:spPr bwMode="auto">
            <a:xfrm>
              <a:off x="2224" y="2381"/>
              <a:ext cx="6" cy="992"/>
            </a:xfrm>
            <a:prstGeom prst="rect">
              <a:avLst/>
            </a:prstGeom>
            <a:solidFill>
              <a:srgbClr val="FA9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57" name="Rectangle 68"/>
            <p:cNvSpPr>
              <a:spLocks noChangeArrowheads="1"/>
            </p:cNvSpPr>
            <p:nvPr/>
          </p:nvSpPr>
          <p:spPr bwMode="auto">
            <a:xfrm>
              <a:off x="2230" y="2381"/>
              <a:ext cx="12" cy="992"/>
            </a:xfrm>
            <a:prstGeom prst="rect">
              <a:avLst/>
            </a:prstGeom>
            <a:solidFill>
              <a:srgbClr val="FD9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58" name="Rectangle 69"/>
            <p:cNvSpPr>
              <a:spLocks noChangeArrowheads="1"/>
            </p:cNvSpPr>
            <p:nvPr/>
          </p:nvSpPr>
          <p:spPr bwMode="auto">
            <a:xfrm>
              <a:off x="2242" y="2381"/>
              <a:ext cx="12" cy="992"/>
            </a:xfrm>
            <a:prstGeom prst="rect">
              <a:avLst/>
            </a:prstGeom>
            <a:solidFill>
              <a:srgbClr val="FD9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59" name="Rectangle 70"/>
            <p:cNvSpPr>
              <a:spLocks noChangeArrowheads="1"/>
            </p:cNvSpPr>
            <p:nvPr/>
          </p:nvSpPr>
          <p:spPr bwMode="auto">
            <a:xfrm>
              <a:off x="2254" y="2381"/>
              <a:ext cx="6" cy="992"/>
            </a:xfrm>
            <a:prstGeom prst="rect">
              <a:avLst/>
            </a:prstGeom>
            <a:solidFill>
              <a:srgbClr val="FA9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60" name="Rectangle 71"/>
            <p:cNvSpPr>
              <a:spLocks noChangeArrowheads="1"/>
            </p:cNvSpPr>
            <p:nvPr/>
          </p:nvSpPr>
          <p:spPr bwMode="auto">
            <a:xfrm>
              <a:off x="2260" y="2381"/>
              <a:ext cx="12" cy="992"/>
            </a:xfrm>
            <a:prstGeom prst="rect">
              <a:avLst/>
            </a:prstGeom>
            <a:solidFill>
              <a:srgbClr val="F59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61" name="Rectangle 72"/>
            <p:cNvSpPr>
              <a:spLocks noChangeArrowheads="1"/>
            </p:cNvSpPr>
            <p:nvPr/>
          </p:nvSpPr>
          <p:spPr bwMode="auto">
            <a:xfrm>
              <a:off x="2272" y="2381"/>
              <a:ext cx="12" cy="992"/>
            </a:xfrm>
            <a:prstGeom prst="rect">
              <a:avLst/>
            </a:prstGeom>
            <a:solidFill>
              <a:srgbClr val="EA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62" name="Rectangle 73"/>
            <p:cNvSpPr>
              <a:spLocks noChangeArrowheads="1"/>
            </p:cNvSpPr>
            <p:nvPr/>
          </p:nvSpPr>
          <p:spPr bwMode="auto">
            <a:xfrm>
              <a:off x="2284" y="2381"/>
              <a:ext cx="6" cy="992"/>
            </a:xfrm>
            <a:prstGeom prst="rect">
              <a:avLst/>
            </a:prstGeom>
            <a:solidFill>
              <a:srgbClr val="DE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63" name="Rectangle 74"/>
            <p:cNvSpPr>
              <a:spLocks noChangeArrowheads="1"/>
            </p:cNvSpPr>
            <p:nvPr/>
          </p:nvSpPr>
          <p:spPr bwMode="auto">
            <a:xfrm>
              <a:off x="2290" y="2381"/>
              <a:ext cx="12" cy="992"/>
            </a:xfrm>
            <a:prstGeom prst="rect">
              <a:avLst/>
            </a:prstGeom>
            <a:solidFill>
              <a:srgbClr val="D07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64" name="Rectangle 75"/>
            <p:cNvSpPr>
              <a:spLocks noChangeArrowheads="1"/>
            </p:cNvSpPr>
            <p:nvPr/>
          </p:nvSpPr>
          <p:spPr bwMode="auto">
            <a:xfrm>
              <a:off x="2302" y="2381"/>
              <a:ext cx="12" cy="992"/>
            </a:xfrm>
            <a:prstGeom prst="rect">
              <a:avLst/>
            </a:prstGeom>
            <a:solidFill>
              <a:srgbClr val="BB7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65" name="Rectangle 76"/>
            <p:cNvSpPr>
              <a:spLocks noChangeArrowheads="1"/>
            </p:cNvSpPr>
            <p:nvPr/>
          </p:nvSpPr>
          <p:spPr bwMode="auto">
            <a:xfrm>
              <a:off x="2314" y="2381"/>
              <a:ext cx="6" cy="992"/>
            </a:xfrm>
            <a:prstGeom prst="rect">
              <a:avLst/>
            </a:prstGeom>
            <a:solidFill>
              <a:srgbClr val="AA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66" name="Rectangle 77"/>
            <p:cNvSpPr>
              <a:spLocks noChangeArrowheads="1"/>
            </p:cNvSpPr>
            <p:nvPr/>
          </p:nvSpPr>
          <p:spPr bwMode="auto">
            <a:xfrm>
              <a:off x="2320" y="2381"/>
              <a:ext cx="12" cy="992"/>
            </a:xfrm>
            <a:prstGeom prst="rect">
              <a:avLst/>
            </a:prstGeom>
            <a:solidFill>
              <a:srgbClr val="9A5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67" name="Rectangle 78"/>
            <p:cNvSpPr>
              <a:spLocks noChangeArrowheads="1"/>
            </p:cNvSpPr>
            <p:nvPr/>
          </p:nvSpPr>
          <p:spPr bwMode="auto">
            <a:xfrm>
              <a:off x="2332" y="2381"/>
              <a:ext cx="12" cy="992"/>
            </a:xfrm>
            <a:prstGeom prst="rect">
              <a:avLst/>
            </a:prstGeom>
            <a:solidFill>
              <a:srgbClr val="895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68" name="Rectangle 79"/>
            <p:cNvSpPr>
              <a:spLocks noChangeArrowheads="1"/>
            </p:cNvSpPr>
            <p:nvPr/>
          </p:nvSpPr>
          <p:spPr bwMode="auto">
            <a:xfrm>
              <a:off x="2344" y="2381"/>
              <a:ext cx="6" cy="992"/>
            </a:xfrm>
            <a:prstGeom prst="rect">
              <a:avLst/>
            </a:prstGeom>
            <a:solidFill>
              <a:srgbClr val="7F4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69" name="Rectangle 80"/>
            <p:cNvSpPr>
              <a:spLocks noChangeArrowheads="1"/>
            </p:cNvSpPr>
            <p:nvPr/>
          </p:nvSpPr>
          <p:spPr bwMode="auto">
            <a:xfrm>
              <a:off x="2350" y="2381"/>
              <a:ext cx="12" cy="992"/>
            </a:xfrm>
            <a:prstGeom prst="rect">
              <a:avLst/>
            </a:prstGeom>
            <a:solidFill>
              <a:srgbClr val="784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grpSp>
      <p:sp>
        <p:nvSpPr>
          <p:cNvPr id="19465" name="Rectangle 81"/>
          <p:cNvSpPr>
            <a:spLocks noChangeArrowheads="1"/>
          </p:cNvSpPr>
          <p:nvPr/>
        </p:nvSpPr>
        <p:spPr bwMode="auto">
          <a:xfrm>
            <a:off x="3368675" y="3779838"/>
            <a:ext cx="381000" cy="1574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grpSp>
        <p:nvGrpSpPr>
          <p:cNvPr id="19466" name="Group 82"/>
          <p:cNvGrpSpPr>
            <a:grpSpLocks/>
          </p:cNvGrpSpPr>
          <p:nvPr/>
        </p:nvGrpSpPr>
        <p:grpSpPr bwMode="auto">
          <a:xfrm>
            <a:off x="4322763" y="2825750"/>
            <a:ext cx="382587" cy="2528888"/>
            <a:chOff x="2723" y="1780"/>
            <a:chExt cx="241" cy="1593"/>
          </a:xfrm>
        </p:grpSpPr>
        <p:sp>
          <p:nvSpPr>
            <p:cNvPr id="19622" name="Rectangle 83"/>
            <p:cNvSpPr>
              <a:spLocks noChangeArrowheads="1"/>
            </p:cNvSpPr>
            <p:nvPr/>
          </p:nvSpPr>
          <p:spPr bwMode="auto">
            <a:xfrm>
              <a:off x="2723" y="1780"/>
              <a:ext cx="12" cy="1593"/>
            </a:xfrm>
            <a:prstGeom prst="rect">
              <a:avLst/>
            </a:prstGeom>
            <a:solidFill>
              <a:srgbClr val="784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23" name="Rectangle 84"/>
            <p:cNvSpPr>
              <a:spLocks noChangeArrowheads="1"/>
            </p:cNvSpPr>
            <p:nvPr/>
          </p:nvSpPr>
          <p:spPr bwMode="auto">
            <a:xfrm>
              <a:off x="2735" y="1780"/>
              <a:ext cx="6" cy="1593"/>
            </a:xfrm>
            <a:prstGeom prst="rect">
              <a:avLst/>
            </a:prstGeom>
            <a:solidFill>
              <a:srgbClr val="7F4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24" name="Rectangle 85"/>
            <p:cNvSpPr>
              <a:spLocks noChangeArrowheads="1"/>
            </p:cNvSpPr>
            <p:nvPr/>
          </p:nvSpPr>
          <p:spPr bwMode="auto">
            <a:xfrm>
              <a:off x="2741" y="1780"/>
              <a:ext cx="12" cy="1593"/>
            </a:xfrm>
            <a:prstGeom prst="rect">
              <a:avLst/>
            </a:prstGeom>
            <a:solidFill>
              <a:srgbClr val="895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25" name="Rectangle 86"/>
            <p:cNvSpPr>
              <a:spLocks noChangeArrowheads="1"/>
            </p:cNvSpPr>
            <p:nvPr/>
          </p:nvSpPr>
          <p:spPr bwMode="auto">
            <a:xfrm>
              <a:off x="2753" y="1780"/>
              <a:ext cx="12" cy="1593"/>
            </a:xfrm>
            <a:prstGeom prst="rect">
              <a:avLst/>
            </a:prstGeom>
            <a:solidFill>
              <a:srgbClr val="9A5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26" name="Rectangle 87"/>
            <p:cNvSpPr>
              <a:spLocks noChangeArrowheads="1"/>
            </p:cNvSpPr>
            <p:nvPr/>
          </p:nvSpPr>
          <p:spPr bwMode="auto">
            <a:xfrm>
              <a:off x="2765" y="1780"/>
              <a:ext cx="6" cy="1593"/>
            </a:xfrm>
            <a:prstGeom prst="rect">
              <a:avLst/>
            </a:prstGeom>
            <a:solidFill>
              <a:srgbClr val="AA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27" name="Rectangle 88"/>
            <p:cNvSpPr>
              <a:spLocks noChangeArrowheads="1"/>
            </p:cNvSpPr>
            <p:nvPr/>
          </p:nvSpPr>
          <p:spPr bwMode="auto">
            <a:xfrm>
              <a:off x="2771" y="1780"/>
              <a:ext cx="12" cy="1593"/>
            </a:xfrm>
            <a:prstGeom prst="rect">
              <a:avLst/>
            </a:prstGeom>
            <a:solidFill>
              <a:srgbClr val="BB7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28" name="Rectangle 89"/>
            <p:cNvSpPr>
              <a:spLocks noChangeArrowheads="1"/>
            </p:cNvSpPr>
            <p:nvPr/>
          </p:nvSpPr>
          <p:spPr bwMode="auto">
            <a:xfrm>
              <a:off x="2783" y="1780"/>
              <a:ext cx="12" cy="1593"/>
            </a:xfrm>
            <a:prstGeom prst="rect">
              <a:avLst/>
            </a:prstGeom>
            <a:solidFill>
              <a:srgbClr val="D07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29" name="Rectangle 90"/>
            <p:cNvSpPr>
              <a:spLocks noChangeArrowheads="1"/>
            </p:cNvSpPr>
            <p:nvPr/>
          </p:nvSpPr>
          <p:spPr bwMode="auto">
            <a:xfrm>
              <a:off x="2795" y="1780"/>
              <a:ext cx="6" cy="1593"/>
            </a:xfrm>
            <a:prstGeom prst="rect">
              <a:avLst/>
            </a:prstGeom>
            <a:solidFill>
              <a:srgbClr val="DE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30" name="Rectangle 91"/>
            <p:cNvSpPr>
              <a:spLocks noChangeArrowheads="1"/>
            </p:cNvSpPr>
            <p:nvPr/>
          </p:nvSpPr>
          <p:spPr bwMode="auto">
            <a:xfrm>
              <a:off x="2801" y="1780"/>
              <a:ext cx="12" cy="1593"/>
            </a:xfrm>
            <a:prstGeom prst="rect">
              <a:avLst/>
            </a:prstGeom>
            <a:solidFill>
              <a:srgbClr val="EA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31" name="Rectangle 92"/>
            <p:cNvSpPr>
              <a:spLocks noChangeArrowheads="1"/>
            </p:cNvSpPr>
            <p:nvPr/>
          </p:nvSpPr>
          <p:spPr bwMode="auto">
            <a:xfrm>
              <a:off x="2813" y="1780"/>
              <a:ext cx="12" cy="1593"/>
            </a:xfrm>
            <a:prstGeom prst="rect">
              <a:avLst/>
            </a:prstGeom>
            <a:solidFill>
              <a:srgbClr val="F59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32" name="Rectangle 93"/>
            <p:cNvSpPr>
              <a:spLocks noChangeArrowheads="1"/>
            </p:cNvSpPr>
            <p:nvPr/>
          </p:nvSpPr>
          <p:spPr bwMode="auto">
            <a:xfrm>
              <a:off x="2825" y="1780"/>
              <a:ext cx="6" cy="1593"/>
            </a:xfrm>
            <a:prstGeom prst="rect">
              <a:avLst/>
            </a:prstGeom>
            <a:solidFill>
              <a:srgbClr val="FA9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33" name="Rectangle 94"/>
            <p:cNvSpPr>
              <a:spLocks noChangeArrowheads="1"/>
            </p:cNvSpPr>
            <p:nvPr/>
          </p:nvSpPr>
          <p:spPr bwMode="auto">
            <a:xfrm>
              <a:off x="2831" y="1780"/>
              <a:ext cx="12" cy="1593"/>
            </a:xfrm>
            <a:prstGeom prst="rect">
              <a:avLst/>
            </a:prstGeom>
            <a:solidFill>
              <a:srgbClr val="FD9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34" name="Rectangle 95"/>
            <p:cNvSpPr>
              <a:spLocks noChangeArrowheads="1"/>
            </p:cNvSpPr>
            <p:nvPr/>
          </p:nvSpPr>
          <p:spPr bwMode="auto">
            <a:xfrm>
              <a:off x="2843" y="1780"/>
              <a:ext cx="12" cy="1593"/>
            </a:xfrm>
            <a:prstGeom prst="rect">
              <a:avLst/>
            </a:prstGeom>
            <a:solidFill>
              <a:srgbClr val="FD9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35" name="Rectangle 96"/>
            <p:cNvSpPr>
              <a:spLocks noChangeArrowheads="1"/>
            </p:cNvSpPr>
            <p:nvPr/>
          </p:nvSpPr>
          <p:spPr bwMode="auto">
            <a:xfrm>
              <a:off x="2855" y="1780"/>
              <a:ext cx="6" cy="1593"/>
            </a:xfrm>
            <a:prstGeom prst="rect">
              <a:avLst/>
            </a:prstGeom>
            <a:solidFill>
              <a:srgbClr val="FA9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36" name="Rectangle 97"/>
            <p:cNvSpPr>
              <a:spLocks noChangeArrowheads="1"/>
            </p:cNvSpPr>
            <p:nvPr/>
          </p:nvSpPr>
          <p:spPr bwMode="auto">
            <a:xfrm>
              <a:off x="2861" y="1780"/>
              <a:ext cx="12" cy="1593"/>
            </a:xfrm>
            <a:prstGeom prst="rect">
              <a:avLst/>
            </a:prstGeom>
            <a:solidFill>
              <a:srgbClr val="F59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37" name="Rectangle 98"/>
            <p:cNvSpPr>
              <a:spLocks noChangeArrowheads="1"/>
            </p:cNvSpPr>
            <p:nvPr/>
          </p:nvSpPr>
          <p:spPr bwMode="auto">
            <a:xfrm>
              <a:off x="2873" y="1780"/>
              <a:ext cx="12" cy="1593"/>
            </a:xfrm>
            <a:prstGeom prst="rect">
              <a:avLst/>
            </a:prstGeom>
            <a:solidFill>
              <a:srgbClr val="EA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38" name="Rectangle 99"/>
            <p:cNvSpPr>
              <a:spLocks noChangeArrowheads="1"/>
            </p:cNvSpPr>
            <p:nvPr/>
          </p:nvSpPr>
          <p:spPr bwMode="auto">
            <a:xfrm>
              <a:off x="2885" y="1780"/>
              <a:ext cx="6" cy="1593"/>
            </a:xfrm>
            <a:prstGeom prst="rect">
              <a:avLst/>
            </a:prstGeom>
            <a:solidFill>
              <a:srgbClr val="DE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39" name="Rectangle 100"/>
            <p:cNvSpPr>
              <a:spLocks noChangeArrowheads="1"/>
            </p:cNvSpPr>
            <p:nvPr/>
          </p:nvSpPr>
          <p:spPr bwMode="auto">
            <a:xfrm>
              <a:off x="2891" y="1780"/>
              <a:ext cx="12" cy="1593"/>
            </a:xfrm>
            <a:prstGeom prst="rect">
              <a:avLst/>
            </a:prstGeom>
            <a:solidFill>
              <a:srgbClr val="D07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40" name="Rectangle 101"/>
            <p:cNvSpPr>
              <a:spLocks noChangeArrowheads="1"/>
            </p:cNvSpPr>
            <p:nvPr/>
          </p:nvSpPr>
          <p:spPr bwMode="auto">
            <a:xfrm>
              <a:off x="2903" y="1780"/>
              <a:ext cx="12" cy="1593"/>
            </a:xfrm>
            <a:prstGeom prst="rect">
              <a:avLst/>
            </a:prstGeom>
            <a:solidFill>
              <a:srgbClr val="BB7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41" name="Rectangle 102"/>
            <p:cNvSpPr>
              <a:spLocks noChangeArrowheads="1"/>
            </p:cNvSpPr>
            <p:nvPr/>
          </p:nvSpPr>
          <p:spPr bwMode="auto">
            <a:xfrm>
              <a:off x="2915" y="1780"/>
              <a:ext cx="6" cy="1593"/>
            </a:xfrm>
            <a:prstGeom prst="rect">
              <a:avLst/>
            </a:prstGeom>
            <a:solidFill>
              <a:srgbClr val="AA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42" name="Rectangle 103"/>
            <p:cNvSpPr>
              <a:spLocks noChangeArrowheads="1"/>
            </p:cNvSpPr>
            <p:nvPr/>
          </p:nvSpPr>
          <p:spPr bwMode="auto">
            <a:xfrm>
              <a:off x="2921" y="1780"/>
              <a:ext cx="12" cy="1593"/>
            </a:xfrm>
            <a:prstGeom prst="rect">
              <a:avLst/>
            </a:prstGeom>
            <a:solidFill>
              <a:srgbClr val="9A5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43" name="Rectangle 104"/>
            <p:cNvSpPr>
              <a:spLocks noChangeArrowheads="1"/>
            </p:cNvSpPr>
            <p:nvPr/>
          </p:nvSpPr>
          <p:spPr bwMode="auto">
            <a:xfrm>
              <a:off x="2933" y="1780"/>
              <a:ext cx="13" cy="1593"/>
            </a:xfrm>
            <a:prstGeom prst="rect">
              <a:avLst/>
            </a:prstGeom>
            <a:solidFill>
              <a:srgbClr val="895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44" name="Rectangle 105"/>
            <p:cNvSpPr>
              <a:spLocks noChangeArrowheads="1"/>
            </p:cNvSpPr>
            <p:nvPr/>
          </p:nvSpPr>
          <p:spPr bwMode="auto">
            <a:xfrm>
              <a:off x="2946" y="1780"/>
              <a:ext cx="6" cy="1593"/>
            </a:xfrm>
            <a:prstGeom prst="rect">
              <a:avLst/>
            </a:prstGeom>
            <a:solidFill>
              <a:srgbClr val="7F4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45" name="Rectangle 106"/>
            <p:cNvSpPr>
              <a:spLocks noChangeArrowheads="1"/>
            </p:cNvSpPr>
            <p:nvPr/>
          </p:nvSpPr>
          <p:spPr bwMode="auto">
            <a:xfrm>
              <a:off x="2952" y="1780"/>
              <a:ext cx="12" cy="1593"/>
            </a:xfrm>
            <a:prstGeom prst="rect">
              <a:avLst/>
            </a:prstGeom>
            <a:solidFill>
              <a:srgbClr val="784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grpSp>
      <p:sp>
        <p:nvSpPr>
          <p:cNvPr id="19467" name="Rectangle 107"/>
          <p:cNvSpPr>
            <a:spLocks noChangeArrowheads="1"/>
          </p:cNvSpPr>
          <p:nvPr/>
        </p:nvSpPr>
        <p:spPr bwMode="auto">
          <a:xfrm>
            <a:off x="4322763" y="2825750"/>
            <a:ext cx="382587" cy="25288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468" name="Line 108"/>
          <p:cNvSpPr>
            <a:spLocks noChangeShapeType="1"/>
          </p:cNvSpPr>
          <p:nvPr/>
        </p:nvSpPr>
        <p:spPr bwMode="auto">
          <a:xfrm>
            <a:off x="1174750" y="2033588"/>
            <a:ext cx="1588" cy="3321050"/>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469" name="Line 109"/>
          <p:cNvSpPr>
            <a:spLocks noChangeShapeType="1"/>
          </p:cNvSpPr>
          <p:nvPr/>
        </p:nvSpPr>
        <p:spPr bwMode="auto">
          <a:xfrm>
            <a:off x="1108075" y="5354638"/>
            <a:ext cx="66675" cy="1587"/>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470" name="Line 110"/>
          <p:cNvSpPr>
            <a:spLocks noChangeShapeType="1"/>
          </p:cNvSpPr>
          <p:nvPr/>
        </p:nvSpPr>
        <p:spPr bwMode="auto">
          <a:xfrm>
            <a:off x="1108075" y="4524375"/>
            <a:ext cx="66675" cy="1588"/>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471" name="Line 111"/>
          <p:cNvSpPr>
            <a:spLocks noChangeShapeType="1"/>
          </p:cNvSpPr>
          <p:nvPr/>
        </p:nvSpPr>
        <p:spPr bwMode="auto">
          <a:xfrm>
            <a:off x="1108075" y="3694113"/>
            <a:ext cx="66675" cy="1587"/>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472" name="Line 112"/>
          <p:cNvSpPr>
            <a:spLocks noChangeShapeType="1"/>
          </p:cNvSpPr>
          <p:nvPr/>
        </p:nvSpPr>
        <p:spPr bwMode="auto">
          <a:xfrm>
            <a:off x="1108075" y="2863850"/>
            <a:ext cx="66675" cy="1588"/>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473" name="Line 113"/>
          <p:cNvSpPr>
            <a:spLocks noChangeShapeType="1"/>
          </p:cNvSpPr>
          <p:nvPr/>
        </p:nvSpPr>
        <p:spPr bwMode="auto">
          <a:xfrm>
            <a:off x="1108075" y="2033588"/>
            <a:ext cx="66675" cy="1587"/>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474" name="Line 114"/>
          <p:cNvSpPr>
            <a:spLocks noChangeShapeType="1"/>
          </p:cNvSpPr>
          <p:nvPr/>
        </p:nvSpPr>
        <p:spPr bwMode="auto">
          <a:xfrm>
            <a:off x="1174750" y="5354638"/>
            <a:ext cx="3816350" cy="1587"/>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475" name="Line 115"/>
          <p:cNvSpPr>
            <a:spLocks noChangeShapeType="1"/>
          </p:cNvSpPr>
          <p:nvPr/>
        </p:nvSpPr>
        <p:spPr bwMode="auto">
          <a:xfrm flipV="1">
            <a:off x="1174750" y="5354638"/>
            <a:ext cx="1588" cy="76200"/>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476" name="Line 116"/>
          <p:cNvSpPr>
            <a:spLocks noChangeShapeType="1"/>
          </p:cNvSpPr>
          <p:nvPr/>
        </p:nvSpPr>
        <p:spPr bwMode="auto">
          <a:xfrm flipV="1">
            <a:off x="2128838" y="5354638"/>
            <a:ext cx="1587" cy="76200"/>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477" name="Line 117"/>
          <p:cNvSpPr>
            <a:spLocks noChangeShapeType="1"/>
          </p:cNvSpPr>
          <p:nvPr/>
        </p:nvSpPr>
        <p:spPr bwMode="auto">
          <a:xfrm flipV="1">
            <a:off x="3082925" y="5354638"/>
            <a:ext cx="1588" cy="76200"/>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478" name="Line 118"/>
          <p:cNvSpPr>
            <a:spLocks noChangeShapeType="1"/>
          </p:cNvSpPr>
          <p:nvPr/>
        </p:nvSpPr>
        <p:spPr bwMode="auto">
          <a:xfrm flipV="1">
            <a:off x="4037013" y="5354638"/>
            <a:ext cx="1587" cy="76200"/>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479" name="Line 119"/>
          <p:cNvSpPr>
            <a:spLocks noChangeShapeType="1"/>
          </p:cNvSpPr>
          <p:nvPr/>
        </p:nvSpPr>
        <p:spPr bwMode="auto">
          <a:xfrm flipV="1">
            <a:off x="4991100" y="5354638"/>
            <a:ext cx="1588" cy="76200"/>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480" name="Rectangle 120"/>
          <p:cNvSpPr>
            <a:spLocks noChangeArrowheads="1"/>
          </p:cNvSpPr>
          <p:nvPr/>
        </p:nvSpPr>
        <p:spPr bwMode="auto">
          <a:xfrm>
            <a:off x="877888" y="5230813"/>
            <a:ext cx="14128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fontAlgn="base">
              <a:spcBef>
                <a:spcPct val="0"/>
              </a:spcBef>
              <a:spcAft>
                <a:spcPct val="0"/>
              </a:spcAft>
            </a:pPr>
            <a:r>
              <a:rPr kumimoji="0" lang="en-US" altLang="it-IT" sz="2000" b="0">
                <a:solidFill>
                  <a:srgbClr val="FFFFFF"/>
                </a:solidFill>
              </a:rPr>
              <a:t>0</a:t>
            </a:r>
            <a:endParaRPr kumimoji="0" lang="en-US" altLang="it-IT" sz="2800">
              <a:solidFill>
                <a:srgbClr val="FFFFFF"/>
              </a:solidFill>
              <a:latin typeface="Times New Roman" pitchFamily="18" charset="0"/>
            </a:endParaRPr>
          </a:p>
        </p:txBody>
      </p:sp>
      <p:sp>
        <p:nvSpPr>
          <p:cNvPr id="19481" name="Rectangle 121"/>
          <p:cNvSpPr>
            <a:spLocks noChangeArrowheads="1"/>
          </p:cNvSpPr>
          <p:nvPr/>
        </p:nvSpPr>
        <p:spPr bwMode="auto">
          <a:xfrm>
            <a:off x="754063" y="4400550"/>
            <a:ext cx="2825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fontAlgn="base">
              <a:spcBef>
                <a:spcPct val="0"/>
              </a:spcBef>
              <a:spcAft>
                <a:spcPct val="0"/>
              </a:spcAft>
            </a:pPr>
            <a:r>
              <a:rPr kumimoji="0" lang="en-US" altLang="it-IT" sz="2000" b="0">
                <a:solidFill>
                  <a:srgbClr val="FFFFFF"/>
                </a:solidFill>
              </a:rPr>
              <a:t>20</a:t>
            </a:r>
            <a:endParaRPr kumimoji="0" lang="en-US" altLang="it-IT">
              <a:solidFill>
                <a:srgbClr val="FFFFFF"/>
              </a:solidFill>
              <a:latin typeface="Times New Roman" pitchFamily="18" charset="0"/>
            </a:endParaRPr>
          </a:p>
        </p:txBody>
      </p:sp>
      <p:sp>
        <p:nvSpPr>
          <p:cNvPr id="19482" name="Rectangle 122"/>
          <p:cNvSpPr>
            <a:spLocks noChangeArrowheads="1"/>
          </p:cNvSpPr>
          <p:nvPr/>
        </p:nvSpPr>
        <p:spPr bwMode="auto">
          <a:xfrm>
            <a:off x="754063" y="3570288"/>
            <a:ext cx="2825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fontAlgn="base">
              <a:spcBef>
                <a:spcPct val="0"/>
              </a:spcBef>
              <a:spcAft>
                <a:spcPct val="0"/>
              </a:spcAft>
            </a:pPr>
            <a:r>
              <a:rPr kumimoji="0" lang="en-US" altLang="it-IT" sz="2000" b="0">
                <a:solidFill>
                  <a:srgbClr val="FFFFFF"/>
                </a:solidFill>
              </a:rPr>
              <a:t>40</a:t>
            </a:r>
            <a:endParaRPr kumimoji="0" lang="en-US" altLang="it-IT">
              <a:solidFill>
                <a:srgbClr val="FFFFFF"/>
              </a:solidFill>
              <a:latin typeface="Times New Roman" pitchFamily="18" charset="0"/>
            </a:endParaRPr>
          </a:p>
        </p:txBody>
      </p:sp>
      <p:sp>
        <p:nvSpPr>
          <p:cNvPr id="19483" name="Rectangle 123"/>
          <p:cNvSpPr>
            <a:spLocks noChangeArrowheads="1"/>
          </p:cNvSpPr>
          <p:nvPr/>
        </p:nvSpPr>
        <p:spPr bwMode="auto">
          <a:xfrm>
            <a:off x="754063" y="2740025"/>
            <a:ext cx="2825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fontAlgn="base">
              <a:spcBef>
                <a:spcPct val="0"/>
              </a:spcBef>
              <a:spcAft>
                <a:spcPct val="0"/>
              </a:spcAft>
            </a:pPr>
            <a:r>
              <a:rPr kumimoji="0" lang="en-US" altLang="it-IT" sz="2000" b="0">
                <a:solidFill>
                  <a:srgbClr val="FFFFFF"/>
                </a:solidFill>
              </a:rPr>
              <a:t>60</a:t>
            </a:r>
            <a:endParaRPr kumimoji="0" lang="en-US" altLang="it-IT">
              <a:solidFill>
                <a:srgbClr val="FFFFFF"/>
              </a:solidFill>
              <a:latin typeface="Times New Roman" pitchFamily="18" charset="0"/>
            </a:endParaRPr>
          </a:p>
        </p:txBody>
      </p:sp>
      <p:sp>
        <p:nvSpPr>
          <p:cNvPr id="19484" name="Rectangle 124"/>
          <p:cNvSpPr>
            <a:spLocks noChangeArrowheads="1"/>
          </p:cNvSpPr>
          <p:nvPr/>
        </p:nvSpPr>
        <p:spPr bwMode="auto">
          <a:xfrm>
            <a:off x="754063" y="1909763"/>
            <a:ext cx="2825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fontAlgn="base">
              <a:spcBef>
                <a:spcPct val="0"/>
              </a:spcBef>
              <a:spcAft>
                <a:spcPct val="0"/>
              </a:spcAft>
            </a:pPr>
            <a:r>
              <a:rPr kumimoji="0" lang="en-US" altLang="it-IT" sz="2000" b="0">
                <a:solidFill>
                  <a:srgbClr val="FFFFFF"/>
                </a:solidFill>
              </a:rPr>
              <a:t>80</a:t>
            </a:r>
            <a:endParaRPr kumimoji="0" lang="en-US" altLang="it-IT">
              <a:solidFill>
                <a:srgbClr val="FFFFFF"/>
              </a:solidFill>
              <a:latin typeface="Times New Roman" pitchFamily="18" charset="0"/>
            </a:endParaRPr>
          </a:p>
        </p:txBody>
      </p:sp>
      <p:grpSp>
        <p:nvGrpSpPr>
          <p:cNvPr id="19485" name="Group 125"/>
          <p:cNvGrpSpPr>
            <a:grpSpLocks/>
          </p:cNvGrpSpPr>
          <p:nvPr/>
        </p:nvGrpSpPr>
        <p:grpSpPr bwMode="auto">
          <a:xfrm>
            <a:off x="6096000" y="4876800"/>
            <a:ext cx="373063" cy="474663"/>
            <a:chOff x="4075" y="3185"/>
            <a:chExt cx="235" cy="187"/>
          </a:xfrm>
        </p:grpSpPr>
        <p:sp>
          <p:nvSpPr>
            <p:cNvPr id="19598" name="Rectangle 126"/>
            <p:cNvSpPr>
              <a:spLocks noChangeArrowheads="1"/>
            </p:cNvSpPr>
            <p:nvPr/>
          </p:nvSpPr>
          <p:spPr bwMode="auto">
            <a:xfrm>
              <a:off x="4075" y="3185"/>
              <a:ext cx="12" cy="187"/>
            </a:xfrm>
            <a:prstGeom prst="rect">
              <a:avLst/>
            </a:prstGeom>
            <a:solidFill>
              <a:srgbClr val="794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99" name="Rectangle 127"/>
            <p:cNvSpPr>
              <a:spLocks noChangeArrowheads="1"/>
            </p:cNvSpPr>
            <p:nvPr/>
          </p:nvSpPr>
          <p:spPr bwMode="auto">
            <a:xfrm>
              <a:off x="4087" y="3185"/>
              <a:ext cx="6" cy="187"/>
            </a:xfrm>
            <a:prstGeom prst="rect">
              <a:avLst/>
            </a:prstGeom>
            <a:solidFill>
              <a:srgbClr val="7F4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00" name="Rectangle 128"/>
            <p:cNvSpPr>
              <a:spLocks noChangeArrowheads="1"/>
            </p:cNvSpPr>
            <p:nvPr/>
          </p:nvSpPr>
          <p:spPr bwMode="auto">
            <a:xfrm>
              <a:off x="4093" y="3185"/>
              <a:ext cx="12" cy="187"/>
            </a:xfrm>
            <a:prstGeom prst="rect">
              <a:avLst/>
            </a:prstGeom>
            <a:solidFill>
              <a:srgbClr val="895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01" name="Rectangle 129"/>
            <p:cNvSpPr>
              <a:spLocks noChangeArrowheads="1"/>
            </p:cNvSpPr>
            <p:nvPr/>
          </p:nvSpPr>
          <p:spPr bwMode="auto">
            <a:xfrm>
              <a:off x="4105" y="3185"/>
              <a:ext cx="6" cy="187"/>
            </a:xfrm>
            <a:prstGeom prst="rect">
              <a:avLst/>
            </a:prstGeom>
            <a:solidFill>
              <a:srgbClr val="975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02" name="Rectangle 130"/>
            <p:cNvSpPr>
              <a:spLocks noChangeArrowheads="1"/>
            </p:cNvSpPr>
            <p:nvPr/>
          </p:nvSpPr>
          <p:spPr bwMode="auto">
            <a:xfrm>
              <a:off x="4111" y="3185"/>
              <a:ext cx="12" cy="187"/>
            </a:xfrm>
            <a:prstGeom prst="rect">
              <a:avLst/>
            </a:prstGeom>
            <a:solidFill>
              <a:srgbClr val="A66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03" name="Rectangle 131"/>
            <p:cNvSpPr>
              <a:spLocks noChangeArrowheads="1"/>
            </p:cNvSpPr>
            <p:nvPr/>
          </p:nvSpPr>
          <p:spPr bwMode="auto">
            <a:xfrm>
              <a:off x="4123" y="3185"/>
              <a:ext cx="12" cy="187"/>
            </a:xfrm>
            <a:prstGeom prst="rect">
              <a:avLst/>
            </a:prstGeom>
            <a:solidFill>
              <a:srgbClr val="BE7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04" name="Rectangle 132"/>
            <p:cNvSpPr>
              <a:spLocks noChangeArrowheads="1"/>
            </p:cNvSpPr>
            <p:nvPr/>
          </p:nvSpPr>
          <p:spPr bwMode="auto">
            <a:xfrm>
              <a:off x="4135" y="3185"/>
              <a:ext cx="6" cy="187"/>
            </a:xfrm>
            <a:prstGeom prst="rect">
              <a:avLst/>
            </a:prstGeom>
            <a:solidFill>
              <a:srgbClr val="CE7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05" name="Rectangle 133"/>
            <p:cNvSpPr>
              <a:spLocks noChangeArrowheads="1"/>
            </p:cNvSpPr>
            <p:nvPr/>
          </p:nvSpPr>
          <p:spPr bwMode="auto">
            <a:xfrm>
              <a:off x="4141" y="3185"/>
              <a:ext cx="12" cy="187"/>
            </a:xfrm>
            <a:prstGeom prst="rect">
              <a:avLst/>
            </a:prstGeom>
            <a:solidFill>
              <a:srgbClr val="DD8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06" name="Rectangle 134"/>
            <p:cNvSpPr>
              <a:spLocks noChangeArrowheads="1"/>
            </p:cNvSpPr>
            <p:nvPr/>
          </p:nvSpPr>
          <p:spPr bwMode="auto">
            <a:xfrm>
              <a:off x="4153" y="3185"/>
              <a:ext cx="13" cy="187"/>
            </a:xfrm>
            <a:prstGeom prst="rect">
              <a:avLst/>
            </a:prstGeom>
            <a:solidFill>
              <a:srgbClr val="EC8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07" name="Rectangle 135"/>
            <p:cNvSpPr>
              <a:spLocks noChangeArrowheads="1"/>
            </p:cNvSpPr>
            <p:nvPr/>
          </p:nvSpPr>
          <p:spPr bwMode="auto">
            <a:xfrm>
              <a:off x="4166" y="3185"/>
              <a:ext cx="6" cy="187"/>
            </a:xfrm>
            <a:prstGeom prst="rect">
              <a:avLst/>
            </a:prstGeom>
            <a:solidFill>
              <a:srgbClr val="F49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08" name="Rectangle 136"/>
            <p:cNvSpPr>
              <a:spLocks noChangeArrowheads="1"/>
            </p:cNvSpPr>
            <p:nvPr/>
          </p:nvSpPr>
          <p:spPr bwMode="auto">
            <a:xfrm>
              <a:off x="4172" y="3185"/>
              <a:ext cx="12" cy="187"/>
            </a:xfrm>
            <a:prstGeom prst="rect">
              <a:avLst/>
            </a:prstGeom>
            <a:solidFill>
              <a:srgbClr val="FA9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09" name="Rectangle 137"/>
            <p:cNvSpPr>
              <a:spLocks noChangeArrowheads="1"/>
            </p:cNvSpPr>
            <p:nvPr/>
          </p:nvSpPr>
          <p:spPr bwMode="auto">
            <a:xfrm>
              <a:off x="4184" y="3185"/>
              <a:ext cx="6" cy="187"/>
            </a:xfrm>
            <a:prstGeom prst="rect">
              <a:avLst/>
            </a:prstGeom>
            <a:solidFill>
              <a:srgbClr val="FD9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10" name="Rectangle 138"/>
            <p:cNvSpPr>
              <a:spLocks noChangeArrowheads="1"/>
            </p:cNvSpPr>
            <p:nvPr/>
          </p:nvSpPr>
          <p:spPr bwMode="auto">
            <a:xfrm>
              <a:off x="4190" y="3185"/>
              <a:ext cx="12" cy="187"/>
            </a:xfrm>
            <a:prstGeom prst="rect">
              <a:avLst/>
            </a:prstGeom>
            <a:solidFill>
              <a:srgbClr val="FE9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11" name="Rectangle 139"/>
            <p:cNvSpPr>
              <a:spLocks noChangeArrowheads="1"/>
            </p:cNvSpPr>
            <p:nvPr/>
          </p:nvSpPr>
          <p:spPr bwMode="auto">
            <a:xfrm>
              <a:off x="4202" y="3185"/>
              <a:ext cx="12" cy="187"/>
            </a:xfrm>
            <a:prstGeom prst="rect">
              <a:avLst/>
            </a:prstGeom>
            <a:solidFill>
              <a:srgbClr val="FA9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12" name="Rectangle 140"/>
            <p:cNvSpPr>
              <a:spLocks noChangeArrowheads="1"/>
            </p:cNvSpPr>
            <p:nvPr/>
          </p:nvSpPr>
          <p:spPr bwMode="auto">
            <a:xfrm>
              <a:off x="4214" y="3185"/>
              <a:ext cx="6" cy="187"/>
            </a:xfrm>
            <a:prstGeom prst="rect">
              <a:avLst/>
            </a:prstGeom>
            <a:solidFill>
              <a:srgbClr val="F49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13" name="Rectangle 141"/>
            <p:cNvSpPr>
              <a:spLocks noChangeArrowheads="1"/>
            </p:cNvSpPr>
            <p:nvPr/>
          </p:nvSpPr>
          <p:spPr bwMode="auto">
            <a:xfrm>
              <a:off x="4220" y="3185"/>
              <a:ext cx="12" cy="187"/>
            </a:xfrm>
            <a:prstGeom prst="rect">
              <a:avLst/>
            </a:prstGeom>
            <a:solidFill>
              <a:srgbClr val="EC8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14" name="Rectangle 142"/>
            <p:cNvSpPr>
              <a:spLocks noChangeArrowheads="1"/>
            </p:cNvSpPr>
            <p:nvPr/>
          </p:nvSpPr>
          <p:spPr bwMode="auto">
            <a:xfrm>
              <a:off x="4232" y="3185"/>
              <a:ext cx="12" cy="187"/>
            </a:xfrm>
            <a:prstGeom prst="rect">
              <a:avLst/>
            </a:prstGeom>
            <a:solidFill>
              <a:srgbClr val="DD8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15" name="Rectangle 143"/>
            <p:cNvSpPr>
              <a:spLocks noChangeArrowheads="1"/>
            </p:cNvSpPr>
            <p:nvPr/>
          </p:nvSpPr>
          <p:spPr bwMode="auto">
            <a:xfrm>
              <a:off x="4244" y="3185"/>
              <a:ext cx="6" cy="187"/>
            </a:xfrm>
            <a:prstGeom prst="rect">
              <a:avLst/>
            </a:prstGeom>
            <a:solidFill>
              <a:srgbClr val="CE7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16" name="Rectangle 144"/>
            <p:cNvSpPr>
              <a:spLocks noChangeArrowheads="1"/>
            </p:cNvSpPr>
            <p:nvPr/>
          </p:nvSpPr>
          <p:spPr bwMode="auto">
            <a:xfrm>
              <a:off x="4250" y="3185"/>
              <a:ext cx="12" cy="187"/>
            </a:xfrm>
            <a:prstGeom prst="rect">
              <a:avLst/>
            </a:prstGeom>
            <a:solidFill>
              <a:srgbClr val="BE7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17" name="Rectangle 145"/>
            <p:cNvSpPr>
              <a:spLocks noChangeArrowheads="1"/>
            </p:cNvSpPr>
            <p:nvPr/>
          </p:nvSpPr>
          <p:spPr bwMode="auto">
            <a:xfrm>
              <a:off x="4262" y="3185"/>
              <a:ext cx="6" cy="187"/>
            </a:xfrm>
            <a:prstGeom prst="rect">
              <a:avLst/>
            </a:prstGeom>
            <a:solidFill>
              <a:srgbClr val="AD6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18" name="Rectangle 146"/>
            <p:cNvSpPr>
              <a:spLocks noChangeArrowheads="1"/>
            </p:cNvSpPr>
            <p:nvPr/>
          </p:nvSpPr>
          <p:spPr bwMode="auto">
            <a:xfrm>
              <a:off x="4268" y="3185"/>
              <a:ext cx="12" cy="187"/>
            </a:xfrm>
            <a:prstGeom prst="rect">
              <a:avLst/>
            </a:prstGeom>
            <a:solidFill>
              <a:srgbClr val="9C5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19" name="Rectangle 147"/>
            <p:cNvSpPr>
              <a:spLocks noChangeArrowheads="1"/>
            </p:cNvSpPr>
            <p:nvPr/>
          </p:nvSpPr>
          <p:spPr bwMode="auto">
            <a:xfrm>
              <a:off x="4280" y="3185"/>
              <a:ext cx="12" cy="187"/>
            </a:xfrm>
            <a:prstGeom prst="rect">
              <a:avLst/>
            </a:prstGeom>
            <a:solidFill>
              <a:srgbClr val="895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20" name="Rectangle 148"/>
            <p:cNvSpPr>
              <a:spLocks noChangeArrowheads="1"/>
            </p:cNvSpPr>
            <p:nvPr/>
          </p:nvSpPr>
          <p:spPr bwMode="auto">
            <a:xfrm>
              <a:off x="4292" y="3185"/>
              <a:ext cx="6" cy="187"/>
            </a:xfrm>
            <a:prstGeom prst="rect">
              <a:avLst/>
            </a:prstGeom>
            <a:solidFill>
              <a:srgbClr val="7F4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621" name="Rectangle 149"/>
            <p:cNvSpPr>
              <a:spLocks noChangeArrowheads="1"/>
            </p:cNvSpPr>
            <p:nvPr/>
          </p:nvSpPr>
          <p:spPr bwMode="auto">
            <a:xfrm>
              <a:off x="4298" y="3185"/>
              <a:ext cx="12" cy="187"/>
            </a:xfrm>
            <a:prstGeom prst="rect">
              <a:avLst/>
            </a:prstGeom>
            <a:solidFill>
              <a:srgbClr val="794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grpSp>
      <p:grpSp>
        <p:nvGrpSpPr>
          <p:cNvPr id="19486" name="Group 150"/>
          <p:cNvGrpSpPr>
            <a:grpSpLocks/>
          </p:cNvGrpSpPr>
          <p:nvPr/>
        </p:nvGrpSpPr>
        <p:grpSpPr bwMode="auto">
          <a:xfrm>
            <a:off x="6858000" y="3810000"/>
            <a:ext cx="371475" cy="1562100"/>
            <a:chOff x="4659" y="2620"/>
            <a:chExt cx="234" cy="752"/>
          </a:xfrm>
        </p:grpSpPr>
        <p:sp>
          <p:nvSpPr>
            <p:cNvPr id="19574" name="Rectangle 151"/>
            <p:cNvSpPr>
              <a:spLocks noChangeArrowheads="1"/>
            </p:cNvSpPr>
            <p:nvPr/>
          </p:nvSpPr>
          <p:spPr bwMode="auto">
            <a:xfrm>
              <a:off x="4659" y="2620"/>
              <a:ext cx="12" cy="752"/>
            </a:xfrm>
            <a:prstGeom prst="rect">
              <a:avLst/>
            </a:prstGeom>
            <a:solidFill>
              <a:srgbClr val="794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75" name="Rectangle 152"/>
            <p:cNvSpPr>
              <a:spLocks noChangeArrowheads="1"/>
            </p:cNvSpPr>
            <p:nvPr/>
          </p:nvSpPr>
          <p:spPr bwMode="auto">
            <a:xfrm>
              <a:off x="4671" y="2620"/>
              <a:ext cx="6" cy="752"/>
            </a:xfrm>
            <a:prstGeom prst="rect">
              <a:avLst/>
            </a:prstGeom>
            <a:solidFill>
              <a:srgbClr val="7F4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76" name="Rectangle 153"/>
            <p:cNvSpPr>
              <a:spLocks noChangeArrowheads="1"/>
            </p:cNvSpPr>
            <p:nvPr/>
          </p:nvSpPr>
          <p:spPr bwMode="auto">
            <a:xfrm>
              <a:off x="4677" y="2620"/>
              <a:ext cx="12" cy="752"/>
            </a:xfrm>
            <a:prstGeom prst="rect">
              <a:avLst/>
            </a:prstGeom>
            <a:solidFill>
              <a:srgbClr val="895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77" name="Rectangle 154"/>
            <p:cNvSpPr>
              <a:spLocks noChangeArrowheads="1"/>
            </p:cNvSpPr>
            <p:nvPr/>
          </p:nvSpPr>
          <p:spPr bwMode="auto">
            <a:xfrm>
              <a:off x="4689" y="2620"/>
              <a:ext cx="6" cy="752"/>
            </a:xfrm>
            <a:prstGeom prst="rect">
              <a:avLst/>
            </a:prstGeom>
            <a:solidFill>
              <a:srgbClr val="975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78" name="Rectangle 155"/>
            <p:cNvSpPr>
              <a:spLocks noChangeArrowheads="1"/>
            </p:cNvSpPr>
            <p:nvPr/>
          </p:nvSpPr>
          <p:spPr bwMode="auto">
            <a:xfrm>
              <a:off x="4695" y="2620"/>
              <a:ext cx="12" cy="752"/>
            </a:xfrm>
            <a:prstGeom prst="rect">
              <a:avLst/>
            </a:prstGeom>
            <a:solidFill>
              <a:srgbClr val="A66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79" name="Rectangle 156"/>
            <p:cNvSpPr>
              <a:spLocks noChangeArrowheads="1"/>
            </p:cNvSpPr>
            <p:nvPr/>
          </p:nvSpPr>
          <p:spPr bwMode="auto">
            <a:xfrm>
              <a:off x="4707" y="2620"/>
              <a:ext cx="12" cy="752"/>
            </a:xfrm>
            <a:prstGeom prst="rect">
              <a:avLst/>
            </a:prstGeom>
            <a:solidFill>
              <a:srgbClr val="BE7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80" name="Rectangle 157"/>
            <p:cNvSpPr>
              <a:spLocks noChangeArrowheads="1"/>
            </p:cNvSpPr>
            <p:nvPr/>
          </p:nvSpPr>
          <p:spPr bwMode="auto">
            <a:xfrm>
              <a:off x="4719" y="2620"/>
              <a:ext cx="6" cy="752"/>
            </a:xfrm>
            <a:prstGeom prst="rect">
              <a:avLst/>
            </a:prstGeom>
            <a:solidFill>
              <a:srgbClr val="CE7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81" name="Rectangle 158"/>
            <p:cNvSpPr>
              <a:spLocks noChangeArrowheads="1"/>
            </p:cNvSpPr>
            <p:nvPr/>
          </p:nvSpPr>
          <p:spPr bwMode="auto">
            <a:xfrm>
              <a:off x="4725" y="2620"/>
              <a:ext cx="12" cy="752"/>
            </a:xfrm>
            <a:prstGeom prst="rect">
              <a:avLst/>
            </a:prstGeom>
            <a:solidFill>
              <a:srgbClr val="DD8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82" name="Rectangle 159"/>
            <p:cNvSpPr>
              <a:spLocks noChangeArrowheads="1"/>
            </p:cNvSpPr>
            <p:nvPr/>
          </p:nvSpPr>
          <p:spPr bwMode="auto">
            <a:xfrm>
              <a:off x="4737" y="2620"/>
              <a:ext cx="12" cy="752"/>
            </a:xfrm>
            <a:prstGeom prst="rect">
              <a:avLst/>
            </a:prstGeom>
            <a:solidFill>
              <a:srgbClr val="EC8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83" name="Rectangle 160"/>
            <p:cNvSpPr>
              <a:spLocks noChangeArrowheads="1"/>
            </p:cNvSpPr>
            <p:nvPr/>
          </p:nvSpPr>
          <p:spPr bwMode="auto">
            <a:xfrm>
              <a:off x="4749" y="2620"/>
              <a:ext cx="6" cy="752"/>
            </a:xfrm>
            <a:prstGeom prst="rect">
              <a:avLst/>
            </a:prstGeom>
            <a:solidFill>
              <a:srgbClr val="F49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84" name="Rectangle 161"/>
            <p:cNvSpPr>
              <a:spLocks noChangeArrowheads="1"/>
            </p:cNvSpPr>
            <p:nvPr/>
          </p:nvSpPr>
          <p:spPr bwMode="auto">
            <a:xfrm>
              <a:off x="4755" y="2620"/>
              <a:ext cx="12" cy="752"/>
            </a:xfrm>
            <a:prstGeom prst="rect">
              <a:avLst/>
            </a:prstGeom>
            <a:solidFill>
              <a:srgbClr val="FA9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85" name="Rectangle 162"/>
            <p:cNvSpPr>
              <a:spLocks noChangeArrowheads="1"/>
            </p:cNvSpPr>
            <p:nvPr/>
          </p:nvSpPr>
          <p:spPr bwMode="auto">
            <a:xfrm>
              <a:off x="4767" y="2620"/>
              <a:ext cx="6" cy="752"/>
            </a:xfrm>
            <a:prstGeom prst="rect">
              <a:avLst/>
            </a:prstGeom>
            <a:solidFill>
              <a:srgbClr val="FD9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86" name="Rectangle 163"/>
            <p:cNvSpPr>
              <a:spLocks noChangeArrowheads="1"/>
            </p:cNvSpPr>
            <p:nvPr/>
          </p:nvSpPr>
          <p:spPr bwMode="auto">
            <a:xfrm>
              <a:off x="4773" y="2620"/>
              <a:ext cx="12" cy="752"/>
            </a:xfrm>
            <a:prstGeom prst="rect">
              <a:avLst/>
            </a:prstGeom>
            <a:solidFill>
              <a:srgbClr val="FE9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87" name="Rectangle 164"/>
            <p:cNvSpPr>
              <a:spLocks noChangeArrowheads="1"/>
            </p:cNvSpPr>
            <p:nvPr/>
          </p:nvSpPr>
          <p:spPr bwMode="auto">
            <a:xfrm>
              <a:off x="4785" y="2620"/>
              <a:ext cx="12" cy="752"/>
            </a:xfrm>
            <a:prstGeom prst="rect">
              <a:avLst/>
            </a:prstGeom>
            <a:solidFill>
              <a:srgbClr val="FA9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88" name="Rectangle 165"/>
            <p:cNvSpPr>
              <a:spLocks noChangeArrowheads="1"/>
            </p:cNvSpPr>
            <p:nvPr/>
          </p:nvSpPr>
          <p:spPr bwMode="auto">
            <a:xfrm>
              <a:off x="4797" y="2620"/>
              <a:ext cx="6" cy="752"/>
            </a:xfrm>
            <a:prstGeom prst="rect">
              <a:avLst/>
            </a:prstGeom>
            <a:solidFill>
              <a:srgbClr val="F49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89" name="Rectangle 166"/>
            <p:cNvSpPr>
              <a:spLocks noChangeArrowheads="1"/>
            </p:cNvSpPr>
            <p:nvPr/>
          </p:nvSpPr>
          <p:spPr bwMode="auto">
            <a:xfrm>
              <a:off x="4803" y="2620"/>
              <a:ext cx="12" cy="752"/>
            </a:xfrm>
            <a:prstGeom prst="rect">
              <a:avLst/>
            </a:prstGeom>
            <a:solidFill>
              <a:srgbClr val="EC8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90" name="Rectangle 167"/>
            <p:cNvSpPr>
              <a:spLocks noChangeArrowheads="1"/>
            </p:cNvSpPr>
            <p:nvPr/>
          </p:nvSpPr>
          <p:spPr bwMode="auto">
            <a:xfrm>
              <a:off x="4815" y="2620"/>
              <a:ext cx="12" cy="752"/>
            </a:xfrm>
            <a:prstGeom prst="rect">
              <a:avLst/>
            </a:prstGeom>
            <a:solidFill>
              <a:srgbClr val="DD8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91" name="Rectangle 168"/>
            <p:cNvSpPr>
              <a:spLocks noChangeArrowheads="1"/>
            </p:cNvSpPr>
            <p:nvPr/>
          </p:nvSpPr>
          <p:spPr bwMode="auto">
            <a:xfrm>
              <a:off x="4827" y="2620"/>
              <a:ext cx="6" cy="752"/>
            </a:xfrm>
            <a:prstGeom prst="rect">
              <a:avLst/>
            </a:prstGeom>
            <a:solidFill>
              <a:srgbClr val="CE7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92" name="Rectangle 169"/>
            <p:cNvSpPr>
              <a:spLocks noChangeArrowheads="1"/>
            </p:cNvSpPr>
            <p:nvPr/>
          </p:nvSpPr>
          <p:spPr bwMode="auto">
            <a:xfrm>
              <a:off x="4833" y="2620"/>
              <a:ext cx="12" cy="752"/>
            </a:xfrm>
            <a:prstGeom prst="rect">
              <a:avLst/>
            </a:prstGeom>
            <a:solidFill>
              <a:srgbClr val="BE7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93" name="Rectangle 170"/>
            <p:cNvSpPr>
              <a:spLocks noChangeArrowheads="1"/>
            </p:cNvSpPr>
            <p:nvPr/>
          </p:nvSpPr>
          <p:spPr bwMode="auto">
            <a:xfrm>
              <a:off x="4845" y="2620"/>
              <a:ext cx="6" cy="752"/>
            </a:xfrm>
            <a:prstGeom prst="rect">
              <a:avLst/>
            </a:prstGeom>
            <a:solidFill>
              <a:srgbClr val="AD6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94" name="Rectangle 171"/>
            <p:cNvSpPr>
              <a:spLocks noChangeArrowheads="1"/>
            </p:cNvSpPr>
            <p:nvPr/>
          </p:nvSpPr>
          <p:spPr bwMode="auto">
            <a:xfrm>
              <a:off x="4851" y="2620"/>
              <a:ext cx="12" cy="752"/>
            </a:xfrm>
            <a:prstGeom prst="rect">
              <a:avLst/>
            </a:prstGeom>
            <a:solidFill>
              <a:srgbClr val="9C5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95" name="Rectangle 172"/>
            <p:cNvSpPr>
              <a:spLocks noChangeArrowheads="1"/>
            </p:cNvSpPr>
            <p:nvPr/>
          </p:nvSpPr>
          <p:spPr bwMode="auto">
            <a:xfrm>
              <a:off x="4863" y="2620"/>
              <a:ext cx="12" cy="752"/>
            </a:xfrm>
            <a:prstGeom prst="rect">
              <a:avLst/>
            </a:prstGeom>
            <a:solidFill>
              <a:srgbClr val="895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96" name="Rectangle 173"/>
            <p:cNvSpPr>
              <a:spLocks noChangeArrowheads="1"/>
            </p:cNvSpPr>
            <p:nvPr/>
          </p:nvSpPr>
          <p:spPr bwMode="auto">
            <a:xfrm>
              <a:off x="4875" y="2620"/>
              <a:ext cx="6" cy="752"/>
            </a:xfrm>
            <a:prstGeom prst="rect">
              <a:avLst/>
            </a:prstGeom>
            <a:solidFill>
              <a:srgbClr val="7F4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97" name="Rectangle 174"/>
            <p:cNvSpPr>
              <a:spLocks noChangeArrowheads="1"/>
            </p:cNvSpPr>
            <p:nvPr/>
          </p:nvSpPr>
          <p:spPr bwMode="auto">
            <a:xfrm>
              <a:off x="4881" y="2620"/>
              <a:ext cx="12" cy="752"/>
            </a:xfrm>
            <a:prstGeom prst="rect">
              <a:avLst/>
            </a:prstGeom>
            <a:solidFill>
              <a:srgbClr val="794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grpSp>
      <p:grpSp>
        <p:nvGrpSpPr>
          <p:cNvPr id="19487" name="Group 175"/>
          <p:cNvGrpSpPr>
            <a:grpSpLocks/>
          </p:cNvGrpSpPr>
          <p:nvPr/>
        </p:nvGrpSpPr>
        <p:grpSpPr bwMode="auto">
          <a:xfrm>
            <a:off x="7696200" y="3200400"/>
            <a:ext cx="361950" cy="2132013"/>
            <a:chOff x="5242" y="2325"/>
            <a:chExt cx="228" cy="1047"/>
          </a:xfrm>
        </p:grpSpPr>
        <p:sp>
          <p:nvSpPr>
            <p:cNvPr id="19550" name="Rectangle 176"/>
            <p:cNvSpPr>
              <a:spLocks noChangeArrowheads="1"/>
            </p:cNvSpPr>
            <p:nvPr/>
          </p:nvSpPr>
          <p:spPr bwMode="auto">
            <a:xfrm>
              <a:off x="5242" y="2325"/>
              <a:ext cx="12" cy="1047"/>
            </a:xfrm>
            <a:prstGeom prst="rect">
              <a:avLst/>
            </a:prstGeom>
            <a:solidFill>
              <a:srgbClr val="794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51" name="Rectangle 177"/>
            <p:cNvSpPr>
              <a:spLocks noChangeArrowheads="1"/>
            </p:cNvSpPr>
            <p:nvPr/>
          </p:nvSpPr>
          <p:spPr bwMode="auto">
            <a:xfrm>
              <a:off x="5254" y="2325"/>
              <a:ext cx="6" cy="1047"/>
            </a:xfrm>
            <a:prstGeom prst="rect">
              <a:avLst/>
            </a:prstGeom>
            <a:solidFill>
              <a:srgbClr val="804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52" name="Rectangle 178"/>
            <p:cNvSpPr>
              <a:spLocks noChangeArrowheads="1"/>
            </p:cNvSpPr>
            <p:nvPr/>
          </p:nvSpPr>
          <p:spPr bwMode="auto">
            <a:xfrm>
              <a:off x="5260" y="2325"/>
              <a:ext cx="12" cy="1047"/>
            </a:xfrm>
            <a:prstGeom prst="rect">
              <a:avLst/>
            </a:prstGeom>
            <a:solidFill>
              <a:srgbClr val="8A5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53" name="Rectangle 179"/>
            <p:cNvSpPr>
              <a:spLocks noChangeArrowheads="1"/>
            </p:cNvSpPr>
            <p:nvPr/>
          </p:nvSpPr>
          <p:spPr bwMode="auto">
            <a:xfrm>
              <a:off x="5272" y="2325"/>
              <a:ext cx="6" cy="1047"/>
            </a:xfrm>
            <a:prstGeom prst="rect">
              <a:avLst/>
            </a:prstGeom>
            <a:solidFill>
              <a:srgbClr val="995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54" name="Rectangle 180"/>
            <p:cNvSpPr>
              <a:spLocks noChangeArrowheads="1"/>
            </p:cNvSpPr>
            <p:nvPr/>
          </p:nvSpPr>
          <p:spPr bwMode="auto">
            <a:xfrm>
              <a:off x="5278" y="2325"/>
              <a:ext cx="12" cy="1047"/>
            </a:xfrm>
            <a:prstGeom prst="rect">
              <a:avLst/>
            </a:prstGeom>
            <a:solidFill>
              <a:srgbClr val="A96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55" name="Rectangle 181"/>
            <p:cNvSpPr>
              <a:spLocks noChangeArrowheads="1"/>
            </p:cNvSpPr>
            <p:nvPr/>
          </p:nvSpPr>
          <p:spPr bwMode="auto">
            <a:xfrm>
              <a:off x="5290" y="2325"/>
              <a:ext cx="6" cy="1047"/>
            </a:xfrm>
            <a:prstGeom prst="rect">
              <a:avLst/>
            </a:prstGeom>
            <a:solidFill>
              <a:srgbClr val="BB7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56" name="Rectangle 182"/>
            <p:cNvSpPr>
              <a:spLocks noChangeArrowheads="1"/>
            </p:cNvSpPr>
            <p:nvPr/>
          </p:nvSpPr>
          <p:spPr bwMode="auto">
            <a:xfrm>
              <a:off x="5296" y="2325"/>
              <a:ext cx="12" cy="1047"/>
            </a:xfrm>
            <a:prstGeom prst="rect">
              <a:avLst/>
            </a:prstGeom>
            <a:solidFill>
              <a:srgbClr val="CC7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57" name="Rectangle 183"/>
            <p:cNvSpPr>
              <a:spLocks noChangeArrowheads="1"/>
            </p:cNvSpPr>
            <p:nvPr/>
          </p:nvSpPr>
          <p:spPr bwMode="auto">
            <a:xfrm>
              <a:off x="5308" y="2325"/>
              <a:ext cx="12" cy="1047"/>
            </a:xfrm>
            <a:prstGeom prst="rect">
              <a:avLst/>
            </a:prstGeom>
            <a:solidFill>
              <a:srgbClr val="E08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58" name="Rectangle 184"/>
            <p:cNvSpPr>
              <a:spLocks noChangeArrowheads="1"/>
            </p:cNvSpPr>
            <p:nvPr/>
          </p:nvSpPr>
          <p:spPr bwMode="auto">
            <a:xfrm>
              <a:off x="5320" y="2325"/>
              <a:ext cx="6" cy="1047"/>
            </a:xfrm>
            <a:prstGeom prst="rect">
              <a:avLst/>
            </a:prstGeom>
            <a:solidFill>
              <a:srgbClr val="EB8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59" name="Rectangle 185"/>
            <p:cNvSpPr>
              <a:spLocks noChangeArrowheads="1"/>
            </p:cNvSpPr>
            <p:nvPr/>
          </p:nvSpPr>
          <p:spPr bwMode="auto">
            <a:xfrm>
              <a:off x="5326" y="2325"/>
              <a:ext cx="12" cy="1047"/>
            </a:xfrm>
            <a:prstGeom prst="rect">
              <a:avLst/>
            </a:prstGeom>
            <a:solidFill>
              <a:srgbClr val="F49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60" name="Rectangle 186"/>
            <p:cNvSpPr>
              <a:spLocks noChangeArrowheads="1"/>
            </p:cNvSpPr>
            <p:nvPr/>
          </p:nvSpPr>
          <p:spPr bwMode="auto">
            <a:xfrm>
              <a:off x="5338" y="2325"/>
              <a:ext cx="6" cy="1047"/>
            </a:xfrm>
            <a:prstGeom prst="rect">
              <a:avLst/>
            </a:prstGeom>
            <a:solidFill>
              <a:srgbClr val="FA9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61" name="Rectangle 187"/>
            <p:cNvSpPr>
              <a:spLocks noChangeArrowheads="1"/>
            </p:cNvSpPr>
            <p:nvPr/>
          </p:nvSpPr>
          <p:spPr bwMode="auto">
            <a:xfrm>
              <a:off x="5344" y="2325"/>
              <a:ext cx="12" cy="1047"/>
            </a:xfrm>
            <a:prstGeom prst="rect">
              <a:avLst/>
            </a:prstGeom>
            <a:solidFill>
              <a:srgbClr val="FD9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62" name="Rectangle 188"/>
            <p:cNvSpPr>
              <a:spLocks noChangeArrowheads="1"/>
            </p:cNvSpPr>
            <p:nvPr/>
          </p:nvSpPr>
          <p:spPr bwMode="auto">
            <a:xfrm>
              <a:off x="5356" y="2325"/>
              <a:ext cx="12" cy="1047"/>
            </a:xfrm>
            <a:prstGeom prst="rect">
              <a:avLst/>
            </a:prstGeom>
            <a:solidFill>
              <a:srgbClr val="FD9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63" name="Rectangle 189"/>
            <p:cNvSpPr>
              <a:spLocks noChangeArrowheads="1"/>
            </p:cNvSpPr>
            <p:nvPr/>
          </p:nvSpPr>
          <p:spPr bwMode="auto">
            <a:xfrm>
              <a:off x="5368" y="2325"/>
              <a:ext cx="6" cy="1047"/>
            </a:xfrm>
            <a:prstGeom prst="rect">
              <a:avLst/>
            </a:prstGeom>
            <a:solidFill>
              <a:srgbClr val="FA9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64" name="Rectangle 190"/>
            <p:cNvSpPr>
              <a:spLocks noChangeArrowheads="1"/>
            </p:cNvSpPr>
            <p:nvPr/>
          </p:nvSpPr>
          <p:spPr bwMode="auto">
            <a:xfrm>
              <a:off x="5374" y="2325"/>
              <a:ext cx="12" cy="1047"/>
            </a:xfrm>
            <a:prstGeom prst="rect">
              <a:avLst/>
            </a:prstGeom>
            <a:solidFill>
              <a:srgbClr val="F49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65" name="Rectangle 191"/>
            <p:cNvSpPr>
              <a:spLocks noChangeArrowheads="1"/>
            </p:cNvSpPr>
            <p:nvPr/>
          </p:nvSpPr>
          <p:spPr bwMode="auto">
            <a:xfrm>
              <a:off x="5386" y="2325"/>
              <a:ext cx="6" cy="1047"/>
            </a:xfrm>
            <a:prstGeom prst="rect">
              <a:avLst/>
            </a:prstGeom>
            <a:solidFill>
              <a:srgbClr val="EB8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66" name="Rectangle 192"/>
            <p:cNvSpPr>
              <a:spLocks noChangeArrowheads="1"/>
            </p:cNvSpPr>
            <p:nvPr/>
          </p:nvSpPr>
          <p:spPr bwMode="auto">
            <a:xfrm>
              <a:off x="5392" y="2325"/>
              <a:ext cx="12" cy="1047"/>
            </a:xfrm>
            <a:prstGeom prst="rect">
              <a:avLst/>
            </a:prstGeom>
            <a:solidFill>
              <a:srgbClr val="E08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67" name="Rectangle 193"/>
            <p:cNvSpPr>
              <a:spLocks noChangeArrowheads="1"/>
            </p:cNvSpPr>
            <p:nvPr/>
          </p:nvSpPr>
          <p:spPr bwMode="auto">
            <a:xfrm>
              <a:off x="5404" y="2325"/>
              <a:ext cx="6" cy="1047"/>
            </a:xfrm>
            <a:prstGeom prst="rect">
              <a:avLst/>
            </a:prstGeom>
            <a:solidFill>
              <a:srgbClr val="D17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68" name="Rectangle 194"/>
            <p:cNvSpPr>
              <a:spLocks noChangeArrowheads="1"/>
            </p:cNvSpPr>
            <p:nvPr/>
          </p:nvSpPr>
          <p:spPr bwMode="auto">
            <a:xfrm>
              <a:off x="5410" y="2325"/>
              <a:ext cx="12" cy="1047"/>
            </a:xfrm>
            <a:prstGeom prst="rect">
              <a:avLst/>
            </a:prstGeom>
            <a:solidFill>
              <a:srgbClr val="C17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69" name="Rectangle 195"/>
            <p:cNvSpPr>
              <a:spLocks noChangeArrowheads="1"/>
            </p:cNvSpPr>
            <p:nvPr/>
          </p:nvSpPr>
          <p:spPr bwMode="auto">
            <a:xfrm>
              <a:off x="5422" y="2325"/>
              <a:ext cx="12" cy="1047"/>
            </a:xfrm>
            <a:prstGeom prst="rect">
              <a:avLst/>
            </a:prstGeom>
            <a:solidFill>
              <a:srgbClr val="A96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70" name="Rectangle 196"/>
            <p:cNvSpPr>
              <a:spLocks noChangeArrowheads="1"/>
            </p:cNvSpPr>
            <p:nvPr/>
          </p:nvSpPr>
          <p:spPr bwMode="auto">
            <a:xfrm>
              <a:off x="5434" y="2325"/>
              <a:ext cx="6" cy="1047"/>
            </a:xfrm>
            <a:prstGeom prst="rect">
              <a:avLst/>
            </a:prstGeom>
            <a:solidFill>
              <a:srgbClr val="995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71" name="Rectangle 197"/>
            <p:cNvSpPr>
              <a:spLocks noChangeArrowheads="1"/>
            </p:cNvSpPr>
            <p:nvPr/>
          </p:nvSpPr>
          <p:spPr bwMode="auto">
            <a:xfrm>
              <a:off x="5440" y="2325"/>
              <a:ext cx="12" cy="1047"/>
            </a:xfrm>
            <a:prstGeom prst="rect">
              <a:avLst/>
            </a:prstGeom>
            <a:solidFill>
              <a:srgbClr val="8A5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72" name="Rectangle 198"/>
            <p:cNvSpPr>
              <a:spLocks noChangeArrowheads="1"/>
            </p:cNvSpPr>
            <p:nvPr/>
          </p:nvSpPr>
          <p:spPr bwMode="auto">
            <a:xfrm>
              <a:off x="5452" y="2325"/>
              <a:ext cx="6" cy="1047"/>
            </a:xfrm>
            <a:prstGeom prst="rect">
              <a:avLst/>
            </a:prstGeom>
            <a:solidFill>
              <a:srgbClr val="804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73" name="Rectangle 199"/>
            <p:cNvSpPr>
              <a:spLocks noChangeArrowheads="1"/>
            </p:cNvSpPr>
            <p:nvPr/>
          </p:nvSpPr>
          <p:spPr bwMode="auto">
            <a:xfrm>
              <a:off x="5458" y="2325"/>
              <a:ext cx="12" cy="1047"/>
            </a:xfrm>
            <a:prstGeom prst="rect">
              <a:avLst/>
            </a:prstGeom>
            <a:solidFill>
              <a:srgbClr val="794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grpSp>
      <p:grpSp>
        <p:nvGrpSpPr>
          <p:cNvPr id="19488" name="Group 200"/>
          <p:cNvGrpSpPr>
            <a:grpSpLocks/>
          </p:cNvGrpSpPr>
          <p:nvPr/>
        </p:nvGrpSpPr>
        <p:grpSpPr bwMode="auto">
          <a:xfrm>
            <a:off x="8534400" y="2514600"/>
            <a:ext cx="371475" cy="2863850"/>
            <a:chOff x="5819" y="1928"/>
            <a:chExt cx="234" cy="1444"/>
          </a:xfrm>
        </p:grpSpPr>
        <p:sp>
          <p:nvSpPr>
            <p:cNvPr id="19526" name="Rectangle 201"/>
            <p:cNvSpPr>
              <a:spLocks noChangeArrowheads="1"/>
            </p:cNvSpPr>
            <p:nvPr/>
          </p:nvSpPr>
          <p:spPr bwMode="auto">
            <a:xfrm>
              <a:off x="5819" y="1928"/>
              <a:ext cx="12" cy="1444"/>
            </a:xfrm>
            <a:prstGeom prst="rect">
              <a:avLst/>
            </a:prstGeom>
            <a:solidFill>
              <a:srgbClr val="794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27" name="Rectangle 202"/>
            <p:cNvSpPr>
              <a:spLocks noChangeArrowheads="1"/>
            </p:cNvSpPr>
            <p:nvPr/>
          </p:nvSpPr>
          <p:spPr bwMode="auto">
            <a:xfrm>
              <a:off x="5831" y="1928"/>
              <a:ext cx="6" cy="1444"/>
            </a:xfrm>
            <a:prstGeom prst="rect">
              <a:avLst/>
            </a:prstGeom>
            <a:solidFill>
              <a:srgbClr val="7F4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28" name="Rectangle 203"/>
            <p:cNvSpPr>
              <a:spLocks noChangeArrowheads="1"/>
            </p:cNvSpPr>
            <p:nvPr/>
          </p:nvSpPr>
          <p:spPr bwMode="auto">
            <a:xfrm>
              <a:off x="5837" y="1928"/>
              <a:ext cx="12" cy="1444"/>
            </a:xfrm>
            <a:prstGeom prst="rect">
              <a:avLst/>
            </a:prstGeom>
            <a:solidFill>
              <a:srgbClr val="895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29" name="Rectangle 204"/>
            <p:cNvSpPr>
              <a:spLocks noChangeArrowheads="1"/>
            </p:cNvSpPr>
            <p:nvPr/>
          </p:nvSpPr>
          <p:spPr bwMode="auto">
            <a:xfrm>
              <a:off x="5849" y="1928"/>
              <a:ext cx="6" cy="1444"/>
            </a:xfrm>
            <a:prstGeom prst="rect">
              <a:avLst/>
            </a:prstGeom>
            <a:solidFill>
              <a:srgbClr val="975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30" name="Rectangle 205"/>
            <p:cNvSpPr>
              <a:spLocks noChangeArrowheads="1"/>
            </p:cNvSpPr>
            <p:nvPr/>
          </p:nvSpPr>
          <p:spPr bwMode="auto">
            <a:xfrm>
              <a:off x="5855" y="1928"/>
              <a:ext cx="12" cy="1444"/>
            </a:xfrm>
            <a:prstGeom prst="rect">
              <a:avLst/>
            </a:prstGeom>
            <a:solidFill>
              <a:srgbClr val="A66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31" name="Rectangle 206"/>
            <p:cNvSpPr>
              <a:spLocks noChangeArrowheads="1"/>
            </p:cNvSpPr>
            <p:nvPr/>
          </p:nvSpPr>
          <p:spPr bwMode="auto">
            <a:xfrm>
              <a:off x="5867" y="1928"/>
              <a:ext cx="12" cy="1444"/>
            </a:xfrm>
            <a:prstGeom prst="rect">
              <a:avLst/>
            </a:prstGeom>
            <a:solidFill>
              <a:srgbClr val="BE7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32" name="Rectangle 207"/>
            <p:cNvSpPr>
              <a:spLocks noChangeArrowheads="1"/>
            </p:cNvSpPr>
            <p:nvPr/>
          </p:nvSpPr>
          <p:spPr bwMode="auto">
            <a:xfrm>
              <a:off x="5879" y="1928"/>
              <a:ext cx="6" cy="1444"/>
            </a:xfrm>
            <a:prstGeom prst="rect">
              <a:avLst/>
            </a:prstGeom>
            <a:solidFill>
              <a:srgbClr val="CE7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33" name="Rectangle 208"/>
            <p:cNvSpPr>
              <a:spLocks noChangeArrowheads="1"/>
            </p:cNvSpPr>
            <p:nvPr/>
          </p:nvSpPr>
          <p:spPr bwMode="auto">
            <a:xfrm>
              <a:off x="5885" y="1928"/>
              <a:ext cx="12" cy="1444"/>
            </a:xfrm>
            <a:prstGeom prst="rect">
              <a:avLst/>
            </a:prstGeom>
            <a:solidFill>
              <a:srgbClr val="DD8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34" name="Rectangle 209"/>
            <p:cNvSpPr>
              <a:spLocks noChangeArrowheads="1"/>
            </p:cNvSpPr>
            <p:nvPr/>
          </p:nvSpPr>
          <p:spPr bwMode="auto">
            <a:xfrm>
              <a:off x="5897" y="1928"/>
              <a:ext cx="12" cy="1444"/>
            </a:xfrm>
            <a:prstGeom prst="rect">
              <a:avLst/>
            </a:prstGeom>
            <a:solidFill>
              <a:srgbClr val="EC8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35" name="Rectangle 210"/>
            <p:cNvSpPr>
              <a:spLocks noChangeArrowheads="1"/>
            </p:cNvSpPr>
            <p:nvPr/>
          </p:nvSpPr>
          <p:spPr bwMode="auto">
            <a:xfrm>
              <a:off x="5909" y="1928"/>
              <a:ext cx="6" cy="1444"/>
            </a:xfrm>
            <a:prstGeom prst="rect">
              <a:avLst/>
            </a:prstGeom>
            <a:solidFill>
              <a:srgbClr val="F49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36" name="Rectangle 211"/>
            <p:cNvSpPr>
              <a:spLocks noChangeArrowheads="1"/>
            </p:cNvSpPr>
            <p:nvPr/>
          </p:nvSpPr>
          <p:spPr bwMode="auto">
            <a:xfrm>
              <a:off x="5915" y="1928"/>
              <a:ext cx="12" cy="1444"/>
            </a:xfrm>
            <a:prstGeom prst="rect">
              <a:avLst/>
            </a:prstGeom>
            <a:solidFill>
              <a:srgbClr val="FA9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37" name="Rectangle 212"/>
            <p:cNvSpPr>
              <a:spLocks noChangeArrowheads="1"/>
            </p:cNvSpPr>
            <p:nvPr/>
          </p:nvSpPr>
          <p:spPr bwMode="auto">
            <a:xfrm>
              <a:off x="5927" y="1928"/>
              <a:ext cx="6" cy="1444"/>
            </a:xfrm>
            <a:prstGeom prst="rect">
              <a:avLst/>
            </a:prstGeom>
            <a:solidFill>
              <a:srgbClr val="FD9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38" name="Rectangle 213"/>
            <p:cNvSpPr>
              <a:spLocks noChangeArrowheads="1"/>
            </p:cNvSpPr>
            <p:nvPr/>
          </p:nvSpPr>
          <p:spPr bwMode="auto">
            <a:xfrm>
              <a:off x="5933" y="1928"/>
              <a:ext cx="12" cy="1444"/>
            </a:xfrm>
            <a:prstGeom prst="rect">
              <a:avLst/>
            </a:prstGeom>
            <a:solidFill>
              <a:srgbClr val="FE9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39" name="Rectangle 214"/>
            <p:cNvSpPr>
              <a:spLocks noChangeArrowheads="1"/>
            </p:cNvSpPr>
            <p:nvPr/>
          </p:nvSpPr>
          <p:spPr bwMode="auto">
            <a:xfrm>
              <a:off x="5945" y="1928"/>
              <a:ext cx="12" cy="1444"/>
            </a:xfrm>
            <a:prstGeom prst="rect">
              <a:avLst/>
            </a:prstGeom>
            <a:solidFill>
              <a:srgbClr val="FA9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40" name="Rectangle 215"/>
            <p:cNvSpPr>
              <a:spLocks noChangeArrowheads="1"/>
            </p:cNvSpPr>
            <p:nvPr/>
          </p:nvSpPr>
          <p:spPr bwMode="auto">
            <a:xfrm>
              <a:off x="5957" y="1928"/>
              <a:ext cx="6" cy="1444"/>
            </a:xfrm>
            <a:prstGeom prst="rect">
              <a:avLst/>
            </a:prstGeom>
            <a:solidFill>
              <a:srgbClr val="F49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41" name="Rectangle 216"/>
            <p:cNvSpPr>
              <a:spLocks noChangeArrowheads="1"/>
            </p:cNvSpPr>
            <p:nvPr/>
          </p:nvSpPr>
          <p:spPr bwMode="auto">
            <a:xfrm>
              <a:off x="5963" y="1928"/>
              <a:ext cx="12" cy="1444"/>
            </a:xfrm>
            <a:prstGeom prst="rect">
              <a:avLst/>
            </a:prstGeom>
            <a:solidFill>
              <a:srgbClr val="EC8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42" name="Rectangle 217"/>
            <p:cNvSpPr>
              <a:spLocks noChangeArrowheads="1"/>
            </p:cNvSpPr>
            <p:nvPr/>
          </p:nvSpPr>
          <p:spPr bwMode="auto">
            <a:xfrm>
              <a:off x="5975" y="1928"/>
              <a:ext cx="12" cy="1444"/>
            </a:xfrm>
            <a:prstGeom prst="rect">
              <a:avLst/>
            </a:prstGeom>
            <a:solidFill>
              <a:srgbClr val="DD8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43" name="Rectangle 218"/>
            <p:cNvSpPr>
              <a:spLocks noChangeArrowheads="1"/>
            </p:cNvSpPr>
            <p:nvPr/>
          </p:nvSpPr>
          <p:spPr bwMode="auto">
            <a:xfrm>
              <a:off x="5987" y="1928"/>
              <a:ext cx="6" cy="1444"/>
            </a:xfrm>
            <a:prstGeom prst="rect">
              <a:avLst/>
            </a:prstGeom>
            <a:solidFill>
              <a:srgbClr val="CE7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44" name="Rectangle 219"/>
            <p:cNvSpPr>
              <a:spLocks noChangeArrowheads="1"/>
            </p:cNvSpPr>
            <p:nvPr/>
          </p:nvSpPr>
          <p:spPr bwMode="auto">
            <a:xfrm>
              <a:off x="5993" y="1928"/>
              <a:ext cx="12" cy="1444"/>
            </a:xfrm>
            <a:prstGeom prst="rect">
              <a:avLst/>
            </a:prstGeom>
            <a:solidFill>
              <a:srgbClr val="BE7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45" name="Rectangle 220"/>
            <p:cNvSpPr>
              <a:spLocks noChangeArrowheads="1"/>
            </p:cNvSpPr>
            <p:nvPr/>
          </p:nvSpPr>
          <p:spPr bwMode="auto">
            <a:xfrm>
              <a:off x="6005" y="1928"/>
              <a:ext cx="6" cy="1444"/>
            </a:xfrm>
            <a:prstGeom prst="rect">
              <a:avLst/>
            </a:prstGeom>
            <a:solidFill>
              <a:srgbClr val="AD6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46" name="Rectangle 221"/>
            <p:cNvSpPr>
              <a:spLocks noChangeArrowheads="1"/>
            </p:cNvSpPr>
            <p:nvPr/>
          </p:nvSpPr>
          <p:spPr bwMode="auto">
            <a:xfrm>
              <a:off x="6011" y="1928"/>
              <a:ext cx="12" cy="1444"/>
            </a:xfrm>
            <a:prstGeom prst="rect">
              <a:avLst/>
            </a:prstGeom>
            <a:solidFill>
              <a:srgbClr val="9C5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47" name="Rectangle 222"/>
            <p:cNvSpPr>
              <a:spLocks noChangeArrowheads="1"/>
            </p:cNvSpPr>
            <p:nvPr/>
          </p:nvSpPr>
          <p:spPr bwMode="auto">
            <a:xfrm>
              <a:off x="6023" y="1928"/>
              <a:ext cx="12" cy="1444"/>
            </a:xfrm>
            <a:prstGeom prst="rect">
              <a:avLst/>
            </a:prstGeom>
            <a:solidFill>
              <a:srgbClr val="895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48" name="Rectangle 223"/>
            <p:cNvSpPr>
              <a:spLocks noChangeArrowheads="1"/>
            </p:cNvSpPr>
            <p:nvPr/>
          </p:nvSpPr>
          <p:spPr bwMode="auto">
            <a:xfrm>
              <a:off x="6035" y="1928"/>
              <a:ext cx="6" cy="1444"/>
            </a:xfrm>
            <a:prstGeom prst="rect">
              <a:avLst/>
            </a:prstGeom>
            <a:solidFill>
              <a:srgbClr val="7F4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49" name="Rectangle 224"/>
            <p:cNvSpPr>
              <a:spLocks noChangeArrowheads="1"/>
            </p:cNvSpPr>
            <p:nvPr/>
          </p:nvSpPr>
          <p:spPr bwMode="auto">
            <a:xfrm>
              <a:off x="6041" y="1928"/>
              <a:ext cx="12" cy="1444"/>
            </a:xfrm>
            <a:prstGeom prst="rect">
              <a:avLst/>
            </a:prstGeom>
            <a:solidFill>
              <a:srgbClr val="794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grpSp>
      <p:sp>
        <p:nvSpPr>
          <p:cNvPr id="19489" name="Line 225"/>
          <p:cNvSpPr>
            <a:spLocks noChangeShapeType="1"/>
          </p:cNvSpPr>
          <p:nvPr/>
        </p:nvSpPr>
        <p:spPr bwMode="auto">
          <a:xfrm flipV="1">
            <a:off x="7118350" y="5353050"/>
            <a:ext cx="1588" cy="76200"/>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490" name="Line 226"/>
          <p:cNvSpPr>
            <a:spLocks noChangeShapeType="1"/>
          </p:cNvSpPr>
          <p:nvPr/>
        </p:nvSpPr>
        <p:spPr bwMode="auto">
          <a:xfrm flipV="1">
            <a:off x="8043863" y="5353050"/>
            <a:ext cx="1587" cy="76200"/>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491" name="Line 227"/>
          <p:cNvSpPr>
            <a:spLocks noChangeShapeType="1"/>
          </p:cNvSpPr>
          <p:nvPr/>
        </p:nvSpPr>
        <p:spPr bwMode="auto">
          <a:xfrm flipV="1">
            <a:off x="8961438" y="5353050"/>
            <a:ext cx="1587" cy="76200"/>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492" name="Line 228"/>
          <p:cNvSpPr>
            <a:spLocks noChangeShapeType="1"/>
          </p:cNvSpPr>
          <p:nvPr/>
        </p:nvSpPr>
        <p:spPr bwMode="auto">
          <a:xfrm flipV="1">
            <a:off x="9886950" y="5353050"/>
            <a:ext cx="1588" cy="76200"/>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44261" name="Text Box 229"/>
          <p:cNvSpPr txBox="1">
            <a:spLocks noChangeArrowheads="1"/>
          </p:cNvSpPr>
          <p:nvPr/>
        </p:nvSpPr>
        <p:spPr bwMode="auto">
          <a:xfrm rot="-5400000">
            <a:off x="239713" y="3421063"/>
            <a:ext cx="488950" cy="457200"/>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defRPr/>
            </a:pPr>
            <a:r>
              <a:rPr lang="en-US" altLang="en-US" sz="2400" b="1">
                <a:solidFill>
                  <a:srgbClr val="FFFFFF"/>
                </a:solidFill>
                <a:latin typeface="Times" pitchFamily="1" charset="0"/>
              </a:rPr>
              <a:t>%</a:t>
            </a:r>
            <a:endParaRPr lang="en-US" altLang="en-US" sz="2400" b="1">
              <a:solidFill>
                <a:srgbClr val="FFFFFF"/>
              </a:solidFill>
              <a:effectLst>
                <a:outerShdw blurRad="38100" dist="38100" dir="2700000" algn="tl">
                  <a:srgbClr val="800000"/>
                </a:outerShdw>
              </a:effectLst>
              <a:latin typeface="Times" pitchFamily="1" charset="0"/>
            </a:endParaRPr>
          </a:p>
        </p:txBody>
      </p:sp>
      <p:sp>
        <p:nvSpPr>
          <p:cNvPr id="44262" name="Text Box 230"/>
          <p:cNvSpPr txBox="1">
            <a:spLocks noChangeArrowheads="1"/>
          </p:cNvSpPr>
          <p:nvPr/>
        </p:nvSpPr>
        <p:spPr bwMode="auto">
          <a:xfrm>
            <a:off x="4678363" y="5588000"/>
            <a:ext cx="1474787" cy="3968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defRPr/>
            </a:pPr>
            <a:r>
              <a:rPr lang="en-US" altLang="en-US" sz="2000" b="1">
                <a:solidFill>
                  <a:srgbClr val="FFFFFF"/>
                </a:solidFill>
                <a:latin typeface="Times" pitchFamily="1" charset="0"/>
              </a:rPr>
              <a:t>Age (Years)</a:t>
            </a:r>
            <a:endParaRPr lang="en-US" altLang="en-US" sz="2000" b="1">
              <a:solidFill>
                <a:srgbClr val="FFFFFF"/>
              </a:solidFill>
              <a:effectLst>
                <a:outerShdw blurRad="38100" dist="38100" dir="2700000" algn="tl">
                  <a:srgbClr val="800000"/>
                </a:outerShdw>
              </a:effectLst>
              <a:latin typeface="Times" pitchFamily="1" charset="0"/>
            </a:endParaRPr>
          </a:p>
        </p:txBody>
      </p:sp>
      <p:sp>
        <p:nvSpPr>
          <p:cNvPr id="19495" name="Text Box 231"/>
          <p:cNvSpPr txBox="1">
            <a:spLocks noChangeArrowheads="1"/>
          </p:cNvSpPr>
          <p:nvPr/>
        </p:nvSpPr>
        <p:spPr bwMode="auto">
          <a:xfrm>
            <a:off x="2446338" y="1912938"/>
            <a:ext cx="946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algn="ctr" fontAlgn="base">
              <a:spcBef>
                <a:spcPct val="0"/>
              </a:spcBef>
              <a:spcAft>
                <a:spcPct val="0"/>
              </a:spcAft>
            </a:pPr>
            <a:r>
              <a:rPr kumimoji="0" lang="en-US" altLang="en-US">
                <a:solidFill>
                  <a:srgbClr val="FFFFFF"/>
                </a:solidFill>
                <a:latin typeface="Times" pitchFamily="1" charset="0"/>
              </a:rPr>
              <a:t>Aorta</a:t>
            </a:r>
          </a:p>
        </p:txBody>
      </p:sp>
      <p:sp>
        <p:nvSpPr>
          <p:cNvPr id="44264" name="Text Box 232"/>
          <p:cNvSpPr txBox="1">
            <a:spLocks noChangeArrowheads="1"/>
          </p:cNvSpPr>
          <p:nvPr/>
        </p:nvSpPr>
        <p:spPr bwMode="auto">
          <a:xfrm>
            <a:off x="6332538" y="1931988"/>
            <a:ext cx="2595562" cy="457200"/>
          </a:xfrm>
          <a:prstGeom prst="rect">
            <a:avLst/>
          </a:prstGeom>
          <a:noFill/>
          <a:ln w="9525">
            <a:noFill/>
            <a:miter lim="800000"/>
            <a:headEnd/>
            <a:tailEnd/>
          </a:ln>
          <a:effectLst/>
        </p:spPr>
        <p:txBody>
          <a:bodyPr wrap="none">
            <a:spAutoFit/>
          </a:bodyPr>
          <a:lstStyle/>
          <a:p>
            <a:pPr algn="ctr" eaLnBrk="0" fontAlgn="base" hangingPunct="0">
              <a:spcBef>
                <a:spcPct val="0"/>
              </a:spcBef>
              <a:spcAft>
                <a:spcPct val="0"/>
              </a:spcAft>
              <a:defRPr/>
            </a:pPr>
            <a:r>
              <a:rPr lang="en-US" altLang="en-US" sz="2400" b="1">
                <a:solidFill>
                  <a:srgbClr val="FFFFFF"/>
                </a:solidFill>
                <a:latin typeface="Times" pitchFamily="1" charset="0"/>
              </a:rPr>
              <a:t>Coronary Arteries</a:t>
            </a:r>
            <a:endParaRPr lang="en-US" altLang="en-US" sz="2400" b="1">
              <a:solidFill>
                <a:srgbClr val="FFFFFF"/>
              </a:solidFill>
              <a:effectLst>
                <a:outerShdw blurRad="38100" dist="38100" dir="2700000" algn="tl">
                  <a:srgbClr val="800000"/>
                </a:outerShdw>
              </a:effectLst>
              <a:latin typeface="Times" pitchFamily="1" charset="0"/>
            </a:endParaRPr>
          </a:p>
        </p:txBody>
      </p:sp>
      <p:sp>
        <p:nvSpPr>
          <p:cNvPr id="19497" name="Text Box 233"/>
          <p:cNvSpPr txBox="1">
            <a:spLocks noChangeArrowheads="1"/>
          </p:cNvSpPr>
          <p:nvPr/>
        </p:nvSpPr>
        <p:spPr bwMode="auto">
          <a:xfrm>
            <a:off x="1319213" y="5337175"/>
            <a:ext cx="64928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fontAlgn="base">
              <a:spcBef>
                <a:spcPct val="0"/>
              </a:spcBef>
              <a:spcAft>
                <a:spcPct val="0"/>
              </a:spcAft>
            </a:pPr>
            <a:r>
              <a:rPr kumimoji="0" lang="en-US" altLang="en-US" sz="2000" b="0">
                <a:solidFill>
                  <a:srgbClr val="FFFFFF"/>
                </a:solidFill>
                <a:latin typeface="Times" pitchFamily="1" charset="0"/>
              </a:rPr>
              <a:t>2-15</a:t>
            </a:r>
          </a:p>
        </p:txBody>
      </p:sp>
      <p:sp>
        <p:nvSpPr>
          <p:cNvPr id="19498" name="Text Box 234"/>
          <p:cNvSpPr txBox="1">
            <a:spLocks noChangeArrowheads="1"/>
          </p:cNvSpPr>
          <p:nvPr/>
        </p:nvSpPr>
        <p:spPr bwMode="auto">
          <a:xfrm>
            <a:off x="2176463" y="5337175"/>
            <a:ext cx="77628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algn="ctr" fontAlgn="base">
              <a:spcBef>
                <a:spcPct val="0"/>
              </a:spcBef>
              <a:spcAft>
                <a:spcPct val="0"/>
              </a:spcAft>
            </a:pPr>
            <a:r>
              <a:rPr kumimoji="0" lang="en-US" altLang="en-US" sz="2000" b="0">
                <a:solidFill>
                  <a:srgbClr val="FFFFFF"/>
                </a:solidFill>
                <a:latin typeface="Times" pitchFamily="1" charset="0"/>
              </a:rPr>
              <a:t>16-20</a:t>
            </a:r>
          </a:p>
        </p:txBody>
      </p:sp>
      <p:sp>
        <p:nvSpPr>
          <p:cNvPr id="19499" name="Text Box 235"/>
          <p:cNvSpPr txBox="1">
            <a:spLocks noChangeArrowheads="1"/>
          </p:cNvSpPr>
          <p:nvPr/>
        </p:nvSpPr>
        <p:spPr bwMode="auto">
          <a:xfrm>
            <a:off x="3163888" y="5337175"/>
            <a:ext cx="77628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algn="ctr" fontAlgn="base">
              <a:spcBef>
                <a:spcPct val="0"/>
              </a:spcBef>
              <a:spcAft>
                <a:spcPct val="0"/>
              </a:spcAft>
            </a:pPr>
            <a:r>
              <a:rPr kumimoji="0" lang="en-US" altLang="en-US" sz="2000" b="0">
                <a:solidFill>
                  <a:srgbClr val="FFFFFF"/>
                </a:solidFill>
                <a:latin typeface="Times" pitchFamily="1" charset="0"/>
              </a:rPr>
              <a:t>21-25</a:t>
            </a:r>
          </a:p>
        </p:txBody>
      </p:sp>
      <p:sp>
        <p:nvSpPr>
          <p:cNvPr id="19500" name="Text Box 236"/>
          <p:cNvSpPr txBox="1">
            <a:spLocks noChangeArrowheads="1"/>
          </p:cNvSpPr>
          <p:nvPr/>
        </p:nvSpPr>
        <p:spPr bwMode="auto">
          <a:xfrm>
            <a:off x="4152900" y="5337175"/>
            <a:ext cx="77628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algn="ctr" fontAlgn="base">
              <a:spcBef>
                <a:spcPct val="0"/>
              </a:spcBef>
              <a:spcAft>
                <a:spcPct val="0"/>
              </a:spcAft>
            </a:pPr>
            <a:r>
              <a:rPr kumimoji="0" lang="en-US" altLang="en-US" sz="2000" b="0">
                <a:solidFill>
                  <a:srgbClr val="FFFFFF"/>
                </a:solidFill>
                <a:latin typeface="Times" pitchFamily="1" charset="0"/>
              </a:rPr>
              <a:t>26-39</a:t>
            </a:r>
          </a:p>
        </p:txBody>
      </p:sp>
      <p:sp>
        <p:nvSpPr>
          <p:cNvPr id="19501" name="Text Box 237"/>
          <p:cNvSpPr txBox="1">
            <a:spLocks noChangeArrowheads="1"/>
          </p:cNvSpPr>
          <p:nvPr/>
        </p:nvSpPr>
        <p:spPr bwMode="auto">
          <a:xfrm>
            <a:off x="6019800" y="5310188"/>
            <a:ext cx="64928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fontAlgn="base">
              <a:spcBef>
                <a:spcPct val="0"/>
              </a:spcBef>
              <a:spcAft>
                <a:spcPct val="0"/>
              </a:spcAft>
            </a:pPr>
            <a:r>
              <a:rPr kumimoji="0" lang="en-US" altLang="en-US" sz="2000" b="0">
                <a:solidFill>
                  <a:srgbClr val="FFFFFF"/>
                </a:solidFill>
                <a:latin typeface="Times" pitchFamily="1" charset="0"/>
              </a:rPr>
              <a:t>2-15</a:t>
            </a:r>
          </a:p>
        </p:txBody>
      </p:sp>
      <p:sp>
        <p:nvSpPr>
          <p:cNvPr id="19502" name="Text Box 238"/>
          <p:cNvSpPr txBox="1">
            <a:spLocks noChangeArrowheads="1"/>
          </p:cNvSpPr>
          <p:nvPr/>
        </p:nvSpPr>
        <p:spPr bwMode="auto">
          <a:xfrm>
            <a:off x="6677025" y="5310188"/>
            <a:ext cx="77628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algn="ctr" fontAlgn="base">
              <a:spcBef>
                <a:spcPct val="0"/>
              </a:spcBef>
              <a:spcAft>
                <a:spcPct val="0"/>
              </a:spcAft>
            </a:pPr>
            <a:r>
              <a:rPr kumimoji="0" lang="en-US" altLang="en-US" sz="2000" b="0">
                <a:solidFill>
                  <a:srgbClr val="FFFFFF"/>
                </a:solidFill>
                <a:latin typeface="Times" pitchFamily="1" charset="0"/>
              </a:rPr>
              <a:t>16-20</a:t>
            </a:r>
            <a:endParaRPr kumimoji="0" lang="en-US" altLang="en-US" sz="1800" b="0">
              <a:solidFill>
                <a:srgbClr val="FFFFFF"/>
              </a:solidFill>
              <a:latin typeface="Times" pitchFamily="1" charset="0"/>
            </a:endParaRPr>
          </a:p>
        </p:txBody>
      </p:sp>
      <p:sp>
        <p:nvSpPr>
          <p:cNvPr id="19503" name="Text Box 239"/>
          <p:cNvSpPr txBox="1">
            <a:spLocks noChangeArrowheads="1"/>
          </p:cNvSpPr>
          <p:nvPr/>
        </p:nvSpPr>
        <p:spPr bwMode="auto">
          <a:xfrm>
            <a:off x="7591425" y="5310188"/>
            <a:ext cx="77628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algn="ctr" fontAlgn="base">
              <a:spcBef>
                <a:spcPct val="0"/>
              </a:spcBef>
              <a:spcAft>
                <a:spcPct val="0"/>
              </a:spcAft>
            </a:pPr>
            <a:r>
              <a:rPr kumimoji="0" lang="en-US" altLang="en-US" sz="2000" b="0">
                <a:solidFill>
                  <a:srgbClr val="FFFFFF"/>
                </a:solidFill>
                <a:latin typeface="Times" pitchFamily="1" charset="0"/>
              </a:rPr>
              <a:t>21-25</a:t>
            </a:r>
            <a:endParaRPr kumimoji="0" lang="en-US" altLang="en-US" sz="1800" b="0">
              <a:solidFill>
                <a:srgbClr val="FFFFFF"/>
              </a:solidFill>
              <a:latin typeface="Times" pitchFamily="1" charset="0"/>
            </a:endParaRPr>
          </a:p>
        </p:txBody>
      </p:sp>
      <p:sp>
        <p:nvSpPr>
          <p:cNvPr id="19504" name="Text Box 240"/>
          <p:cNvSpPr txBox="1">
            <a:spLocks noChangeArrowheads="1"/>
          </p:cNvSpPr>
          <p:nvPr/>
        </p:nvSpPr>
        <p:spPr bwMode="auto">
          <a:xfrm>
            <a:off x="8397875" y="5310188"/>
            <a:ext cx="77628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algn="ctr" fontAlgn="base">
              <a:spcBef>
                <a:spcPct val="0"/>
              </a:spcBef>
              <a:spcAft>
                <a:spcPct val="0"/>
              </a:spcAft>
            </a:pPr>
            <a:r>
              <a:rPr kumimoji="0" lang="en-US" altLang="en-US" sz="2000" b="0">
                <a:solidFill>
                  <a:srgbClr val="FFFFFF"/>
                </a:solidFill>
                <a:latin typeface="Times" pitchFamily="1" charset="0"/>
              </a:rPr>
              <a:t>26-39</a:t>
            </a:r>
          </a:p>
        </p:txBody>
      </p:sp>
      <p:sp>
        <p:nvSpPr>
          <p:cNvPr id="19505" name="Text Box 241"/>
          <p:cNvSpPr txBox="1">
            <a:spLocks noChangeArrowheads="1"/>
          </p:cNvSpPr>
          <p:nvPr/>
        </p:nvSpPr>
        <p:spPr bwMode="auto">
          <a:xfrm>
            <a:off x="-1676400" y="5959475"/>
            <a:ext cx="102870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algn="r" fontAlgn="base">
              <a:spcBef>
                <a:spcPct val="0"/>
              </a:spcBef>
              <a:spcAft>
                <a:spcPct val="0"/>
              </a:spcAft>
            </a:pPr>
            <a:r>
              <a:rPr kumimoji="0" lang="en-US" altLang="en-US" b="0" i="1">
                <a:solidFill>
                  <a:srgbClr val="FFFFFF"/>
                </a:solidFill>
                <a:latin typeface="Times" pitchFamily="1" charset="0"/>
              </a:rPr>
              <a:t>p = 0.001 for trend toward increasing prevalence with age in aorta </a:t>
            </a:r>
          </a:p>
          <a:p>
            <a:pPr algn="r" fontAlgn="base">
              <a:spcBef>
                <a:spcPct val="0"/>
              </a:spcBef>
              <a:spcAft>
                <a:spcPct val="0"/>
              </a:spcAft>
            </a:pPr>
            <a:r>
              <a:rPr kumimoji="0" lang="en-US" altLang="en-US" b="0" i="1">
                <a:solidFill>
                  <a:srgbClr val="FFFFFF"/>
                </a:solidFill>
                <a:latin typeface="Times" pitchFamily="1" charset="0"/>
              </a:rPr>
              <a:t>and coronary arteries.</a:t>
            </a:r>
          </a:p>
        </p:txBody>
      </p:sp>
      <p:sp>
        <p:nvSpPr>
          <p:cNvPr id="19506" name="Rectangle 242"/>
          <p:cNvSpPr>
            <a:spLocks noGrp="1" noChangeArrowheads="1"/>
          </p:cNvSpPr>
          <p:nvPr>
            <p:ph type="title"/>
          </p:nvPr>
        </p:nvSpPr>
        <p:spPr>
          <a:xfrm>
            <a:off x="228600" y="304800"/>
            <a:ext cx="9129713" cy="966788"/>
          </a:xfrm>
          <a:noFill/>
        </p:spPr>
        <p:txBody>
          <a:bodyPr anchor="b"/>
          <a:lstStyle/>
          <a:p>
            <a:pPr eaLnBrk="1" hangingPunct="1"/>
            <a:r>
              <a:rPr lang="en-US" altLang="en-US" smtClean="0"/>
              <a:t>Early Appearance of Atherosclerosis: </a:t>
            </a:r>
            <a:br>
              <a:rPr lang="en-US" altLang="en-US" smtClean="0"/>
            </a:br>
            <a:r>
              <a:rPr lang="en-US" altLang="en-US" smtClean="0"/>
              <a:t>Bogalusa Heart Study</a:t>
            </a:r>
          </a:p>
        </p:txBody>
      </p:sp>
      <p:sp>
        <p:nvSpPr>
          <p:cNvPr id="44275" name="Text Box 243"/>
          <p:cNvSpPr txBox="1">
            <a:spLocks noChangeArrowheads="1"/>
          </p:cNvSpPr>
          <p:nvPr/>
        </p:nvSpPr>
        <p:spPr bwMode="auto">
          <a:xfrm>
            <a:off x="1828800" y="1295400"/>
            <a:ext cx="5870575" cy="519113"/>
          </a:xfrm>
          <a:prstGeom prst="rect">
            <a:avLst/>
          </a:prstGeom>
          <a:noFill/>
          <a:ln w="9525">
            <a:noFill/>
            <a:miter lim="800000"/>
            <a:headEnd/>
            <a:tailEnd/>
          </a:ln>
          <a:effectLst/>
        </p:spPr>
        <p:txBody>
          <a:bodyPr wrap="none">
            <a:spAutoFit/>
          </a:bodyPr>
          <a:lstStyle/>
          <a:p>
            <a:pPr algn="ctr" eaLnBrk="0" fontAlgn="base" hangingPunct="0">
              <a:spcBef>
                <a:spcPct val="0"/>
              </a:spcBef>
              <a:spcAft>
                <a:spcPct val="0"/>
              </a:spcAft>
              <a:defRPr/>
            </a:pPr>
            <a:r>
              <a:rPr lang="en-US" altLang="en-US" sz="2800" b="1">
                <a:solidFill>
                  <a:srgbClr val="FFCC66"/>
                </a:solidFill>
                <a:latin typeface="Times" pitchFamily="1" charset="0"/>
              </a:rPr>
              <a:t>Prevalence of Fibrous Plaque Lesions</a:t>
            </a:r>
            <a:endParaRPr lang="en-US" altLang="en-US" sz="2800" b="1">
              <a:solidFill>
                <a:srgbClr val="FFCC66"/>
              </a:solidFill>
              <a:effectLst>
                <a:outerShdw blurRad="38100" dist="38100" dir="2700000" algn="tl">
                  <a:srgbClr val="FFFFFF"/>
                </a:outerShdw>
              </a:effectLst>
              <a:latin typeface="Times" pitchFamily="1" charset="0"/>
            </a:endParaRPr>
          </a:p>
        </p:txBody>
      </p:sp>
      <p:grpSp>
        <p:nvGrpSpPr>
          <p:cNvPr id="19508" name="Group 245"/>
          <p:cNvGrpSpPr>
            <a:grpSpLocks/>
          </p:cNvGrpSpPr>
          <p:nvPr/>
        </p:nvGrpSpPr>
        <p:grpSpPr bwMode="auto">
          <a:xfrm>
            <a:off x="5334000" y="1905000"/>
            <a:ext cx="422275" cy="3625850"/>
            <a:chOff x="3464" y="1211"/>
            <a:chExt cx="266" cy="2284"/>
          </a:xfrm>
        </p:grpSpPr>
        <p:sp>
          <p:nvSpPr>
            <p:cNvPr id="19514" name="Line 246"/>
            <p:cNvSpPr>
              <a:spLocks noChangeShapeType="1"/>
            </p:cNvSpPr>
            <p:nvPr/>
          </p:nvSpPr>
          <p:spPr bwMode="auto">
            <a:xfrm>
              <a:off x="3729" y="1289"/>
              <a:ext cx="1" cy="2092"/>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515" name="Line 247"/>
            <p:cNvSpPr>
              <a:spLocks noChangeShapeType="1"/>
            </p:cNvSpPr>
            <p:nvPr/>
          </p:nvSpPr>
          <p:spPr bwMode="auto">
            <a:xfrm>
              <a:off x="3687" y="3381"/>
              <a:ext cx="42" cy="1"/>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516" name="Line 248"/>
            <p:cNvSpPr>
              <a:spLocks noChangeShapeType="1"/>
            </p:cNvSpPr>
            <p:nvPr/>
          </p:nvSpPr>
          <p:spPr bwMode="auto">
            <a:xfrm>
              <a:off x="3687" y="2858"/>
              <a:ext cx="42" cy="1"/>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517" name="Line 249"/>
            <p:cNvSpPr>
              <a:spLocks noChangeShapeType="1"/>
            </p:cNvSpPr>
            <p:nvPr/>
          </p:nvSpPr>
          <p:spPr bwMode="auto">
            <a:xfrm>
              <a:off x="3687" y="2335"/>
              <a:ext cx="42" cy="1"/>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518" name="Line 250"/>
            <p:cNvSpPr>
              <a:spLocks noChangeShapeType="1"/>
            </p:cNvSpPr>
            <p:nvPr/>
          </p:nvSpPr>
          <p:spPr bwMode="auto">
            <a:xfrm>
              <a:off x="3687" y="1812"/>
              <a:ext cx="42" cy="1"/>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519" name="Line 251"/>
            <p:cNvSpPr>
              <a:spLocks noChangeShapeType="1"/>
            </p:cNvSpPr>
            <p:nvPr/>
          </p:nvSpPr>
          <p:spPr bwMode="auto">
            <a:xfrm>
              <a:off x="3687" y="1289"/>
              <a:ext cx="42" cy="1"/>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520" name="Line 252"/>
            <p:cNvSpPr>
              <a:spLocks noChangeShapeType="1"/>
            </p:cNvSpPr>
            <p:nvPr/>
          </p:nvSpPr>
          <p:spPr bwMode="auto">
            <a:xfrm flipV="1">
              <a:off x="3729" y="3381"/>
              <a:ext cx="1" cy="48"/>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
          <p:nvSpPr>
            <p:cNvPr id="19521" name="Rectangle 253"/>
            <p:cNvSpPr>
              <a:spLocks noChangeArrowheads="1"/>
            </p:cNvSpPr>
            <p:nvPr/>
          </p:nvSpPr>
          <p:spPr bwMode="auto">
            <a:xfrm>
              <a:off x="3542" y="3303"/>
              <a:ext cx="8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fontAlgn="base">
                <a:spcBef>
                  <a:spcPct val="0"/>
                </a:spcBef>
                <a:spcAft>
                  <a:spcPct val="0"/>
                </a:spcAft>
              </a:pPr>
              <a:r>
                <a:rPr kumimoji="0" lang="en-US" altLang="it-IT" sz="2000" b="0">
                  <a:solidFill>
                    <a:srgbClr val="FFFFFF"/>
                  </a:solidFill>
                </a:rPr>
                <a:t>0</a:t>
              </a:r>
              <a:endParaRPr kumimoji="0" lang="en-US" altLang="it-IT">
                <a:solidFill>
                  <a:srgbClr val="FFFFFF"/>
                </a:solidFill>
                <a:latin typeface="Times New Roman" pitchFamily="18" charset="0"/>
              </a:endParaRPr>
            </a:p>
          </p:txBody>
        </p:sp>
        <p:sp>
          <p:nvSpPr>
            <p:cNvPr id="19522" name="Rectangle 254"/>
            <p:cNvSpPr>
              <a:spLocks noChangeArrowheads="1"/>
            </p:cNvSpPr>
            <p:nvPr/>
          </p:nvSpPr>
          <p:spPr bwMode="auto">
            <a:xfrm>
              <a:off x="3464" y="2780"/>
              <a:ext cx="17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fontAlgn="base">
                <a:spcBef>
                  <a:spcPct val="0"/>
                </a:spcBef>
                <a:spcAft>
                  <a:spcPct val="0"/>
                </a:spcAft>
              </a:pPr>
              <a:r>
                <a:rPr kumimoji="0" lang="en-US" altLang="it-IT" sz="2000" b="0">
                  <a:solidFill>
                    <a:srgbClr val="FFFFFF"/>
                  </a:solidFill>
                </a:rPr>
                <a:t>20</a:t>
              </a:r>
              <a:endParaRPr kumimoji="0" lang="en-US" altLang="it-IT">
                <a:solidFill>
                  <a:srgbClr val="FFFFFF"/>
                </a:solidFill>
                <a:latin typeface="Times New Roman" pitchFamily="18" charset="0"/>
              </a:endParaRPr>
            </a:p>
          </p:txBody>
        </p:sp>
        <p:sp>
          <p:nvSpPr>
            <p:cNvPr id="19523" name="Rectangle 255"/>
            <p:cNvSpPr>
              <a:spLocks noChangeArrowheads="1"/>
            </p:cNvSpPr>
            <p:nvPr/>
          </p:nvSpPr>
          <p:spPr bwMode="auto">
            <a:xfrm>
              <a:off x="3464" y="2257"/>
              <a:ext cx="17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fontAlgn="base">
                <a:spcBef>
                  <a:spcPct val="0"/>
                </a:spcBef>
                <a:spcAft>
                  <a:spcPct val="0"/>
                </a:spcAft>
              </a:pPr>
              <a:r>
                <a:rPr kumimoji="0" lang="en-US" altLang="it-IT" sz="2000" b="0">
                  <a:solidFill>
                    <a:srgbClr val="FFFFFF"/>
                  </a:solidFill>
                </a:rPr>
                <a:t>40</a:t>
              </a:r>
              <a:endParaRPr kumimoji="0" lang="en-US" altLang="it-IT">
                <a:solidFill>
                  <a:srgbClr val="FFFFFF"/>
                </a:solidFill>
                <a:latin typeface="Times New Roman" pitchFamily="18" charset="0"/>
              </a:endParaRPr>
            </a:p>
          </p:txBody>
        </p:sp>
        <p:sp>
          <p:nvSpPr>
            <p:cNvPr id="19524" name="Rectangle 256"/>
            <p:cNvSpPr>
              <a:spLocks noChangeArrowheads="1"/>
            </p:cNvSpPr>
            <p:nvPr/>
          </p:nvSpPr>
          <p:spPr bwMode="auto">
            <a:xfrm>
              <a:off x="3464" y="1734"/>
              <a:ext cx="17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fontAlgn="base">
                <a:spcBef>
                  <a:spcPct val="0"/>
                </a:spcBef>
                <a:spcAft>
                  <a:spcPct val="0"/>
                </a:spcAft>
              </a:pPr>
              <a:r>
                <a:rPr kumimoji="0" lang="en-US" altLang="it-IT" sz="2000" b="0">
                  <a:solidFill>
                    <a:srgbClr val="FFFFFF"/>
                  </a:solidFill>
                </a:rPr>
                <a:t>60</a:t>
              </a:r>
              <a:endParaRPr kumimoji="0" lang="en-US" altLang="it-IT">
                <a:solidFill>
                  <a:srgbClr val="FFFFFF"/>
                </a:solidFill>
                <a:latin typeface="Times New Roman" pitchFamily="18" charset="0"/>
              </a:endParaRPr>
            </a:p>
          </p:txBody>
        </p:sp>
        <p:sp>
          <p:nvSpPr>
            <p:cNvPr id="19525" name="Rectangle 257"/>
            <p:cNvSpPr>
              <a:spLocks noChangeArrowheads="1"/>
            </p:cNvSpPr>
            <p:nvPr/>
          </p:nvSpPr>
          <p:spPr bwMode="auto">
            <a:xfrm>
              <a:off x="3464" y="1211"/>
              <a:ext cx="17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fontAlgn="base">
                <a:spcBef>
                  <a:spcPct val="0"/>
                </a:spcBef>
                <a:spcAft>
                  <a:spcPct val="0"/>
                </a:spcAft>
              </a:pPr>
              <a:r>
                <a:rPr kumimoji="0" lang="en-US" altLang="it-IT" sz="2000" b="0">
                  <a:solidFill>
                    <a:srgbClr val="FFFFFF"/>
                  </a:solidFill>
                </a:rPr>
                <a:t>80</a:t>
              </a:r>
              <a:endParaRPr kumimoji="0" lang="en-US" altLang="it-IT">
                <a:solidFill>
                  <a:srgbClr val="FFFFFF"/>
                </a:solidFill>
                <a:latin typeface="Times New Roman" pitchFamily="18" charset="0"/>
              </a:endParaRPr>
            </a:p>
          </p:txBody>
        </p:sp>
      </p:grpSp>
      <p:sp>
        <p:nvSpPr>
          <p:cNvPr id="19509" name="Rectangle 258"/>
          <p:cNvSpPr>
            <a:spLocks noChangeArrowheads="1"/>
          </p:cNvSpPr>
          <p:nvPr/>
        </p:nvSpPr>
        <p:spPr bwMode="auto">
          <a:xfrm>
            <a:off x="6459538" y="4878388"/>
            <a:ext cx="382587" cy="4762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10" name="Rectangle 259"/>
          <p:cNvSpPr>
            <a:spLocks noChangeArrowheads="1"/>
          </p:cNvSpPr>
          <p:nvPr/>
        </p:nvSpPr>
        <p:spPr bwMode="auto">
          <a:xfrm>
            <a:off x="6876256" y="3810000"/>
            <a:ext cx="377825" cy="1524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11" name="Rectangle 260"/>
          <p:cNvSpPr>
            <a:spLocks noChangeArrowheads="1"/>
          </p:cNvSpPr>
          <p:nvPr/>
        </p:nvSpPr>
        <p:spPr bwMode="auto">
          <a:xfrm>
            <a:off x="7668344" y="3212976"/>
            <a:ext cx="358775" cy="21383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12" name="Rectangle 261"/>
          <p:cNvSpPr>
            <a:spLocks noChangeArrowheads="1"/>
          </p:cNvSpPr>
          <p:nvPr/>
        </p:nvSpPr>
        <p:spPr bwMode="auto">
          <a:xfrm>
            <a:off x="8532440" y="2487613"/>
            <a:ext cx="382587" cy="28670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kumimoji="1" sz="2400" b="1">
                <a:solidFill>
                  <a:schemeClr val="tx1"/>
                </a:solidFill>
                <a:latin typeface="Arial" charset="0"/>
              </a:defRPr>
            </a:lvl1pPr>
            <a:lvl2pPr marL="742950" indent="-285750" eaLnBrk="0" hangingPunct="0">
              <a:defRPr kumimoji="1" sz="2400" b="1">
                <a:solidFill>
                  <a:schemeClr val="tx1"/>
                </a:solidFill>
                <a:latin typeface="Arial" charset="0"/>
              </a:defRPr>
            </a:lvl2pPr>
            <a:lvl3pPr marL="1143000" indent="-228600" eaLnBrk="0" hangingPunct="0">
              <a:defRPr kumimoji="1" sz="2400" b="1">
                <a:solidFill>
                  <a:schemeClr val="tx1"/>
                </a:solidFill>
                <a:latin typeface="Arial" charset="0"/>
              </a:defRPr>
            </a:lvl3pPr>
            <a:lvl4pPr marL="1600200" indent="-228600" eaLnBrk="0" hangingPunct="0">
              <a:defRPr kumimoji="1" sz="2400" b="1">
                <a:solidFill>
                  <a:schemeClr val="tx1"/>
                </a:solidFill>
                <a:latin typeface="Arial" charset="0"/>
              </a:defRPr>
            </a:lvl4pPr>
            <a:lvl5pPr marL="2057400" indent="-228600" eaLnBrk="0" hangingPunct="0">
              <a:defRPr kumimoji="1" sz="2400" b="1">
                <a:solidFill>
                  <a:schemeClr val="tx1"/>
                </a:solidFill>
                <a:latin typeface="Arial" charset="0"/>
              </a:defRPr>
            </a:lvl5pPr>
            <a:lvl6pPr marL="2514600" indent="-228600" eaLnBrk="0" fontAlgn="base" hangingPunct="0">
              <a:spcBef>
                <a:spcPct val="0"/>
              </a:spcBef>
              <a:spcAft>
                <a:spcPct val="0"/>
              </a:spcAft>
              <a:defRPr kumimoji="1" sz="2400" b="1">
                <a:solidFill>
                  <a:schemeClr val="tx1"/>
                </a:solidFill>
                <a:latin typeface="Arial" charset="0"/>
              </a:defRPr>
            </a:lvl6pPr>
            <a:lvl7pPr marL="2971800" indent="-228600" eaLnBrk="0" fontAlgn="base" hangingPunct="0">
              <a:spcBef>
                <a:spcPct val="0"/>
              </a:spcBef>
              <a:spcAft>
                <a:spcPct val="0"/>
              </a:spcAft>
              <a:defRPr kumimoji="1" sz="2400" b="1">
                <a:solidFill>
                  <a:schemeClr val="tx1"/>
                </a:solidFill>
                <a:latin typeface="Arial" charset="0"/>
              </a:defRPr>
            </a:lvl7pPr>
            <a:lvl8pPr marL="3429000" indent="-228600" eaLnBrk="0" fontAlgn="base" hangingPunct="0">
              <a:spcBef>
                <a:spcPct val="0"/>
              </a:spcBef>
              <a:spcAft>
                <a:spcPct val="0"/>
              </a:spcAft>
              <a:defRPr kumimoji="1" sz="2400" b="1">
                <a:solidFill>
                  <a:schemeClr val="tx1"/>
                </a:solidFill>
                <a:latin typeface="Arial" charset="0"/>
              </a:defRPr>
            </a:lvl8pPr>
            <a:lvl9pPr marL="3886200" indent="-228600" eaLnBrk="0" fontAlgn="base" hangingPunct="0">
              <a:spcBef>
                <a:spcPct val="0"/>
              </a:spcBef>
              <a:spcAft>
                <a:spcPct val="0"/>
              </a:spcAft>
              <a:defRPr kumimoji="1" sz="2400" b="1">
                <a:solidFill>
                  <a:schemeClr val="tx1"/>
                </a:solidFill>
                <a:latin typeface="Arial" charset="0"/>
              </a:defRPr>
            </a:lvl9pPr>
          </a:lstStyle>
          <a:p>
            <a:pPr eaLnBrk="1" fontAlgn="base" hangingPunct="1">
              <a:spcBef>
                <a:spcPct val="0"/>
              </a:spcBef>
              <a:spcAft>
                <a:spcPct val="0"/>
              </a:spcAft>
            </a:pPr>
            <a:endParaRPr lang="it-IT" altLang="it-IT">
              <a:solidFill>
                <a:srgbClr val="FFFFFF"/>
              </a:solidFill>
            </a:endParaRPr>
          </a:p>
        </p:txBody>
      </p:sp>
      <p:sp>
        <p:nvSpPr>
          <p:cNvPr id="19513" name="Line 262"/>
          <p:cNvSpPr>
            <a:spLocks noChangeShapeType="1"/>
          </p:cNvSpPr>
          <p:nvPr/>
        </p:nvSpPr>
        <p:spPr bwMode="auto">
          <a:xfrm>
            <a:off x="5715000" y="5334000"/>
            <a:ext cx="3694113" cy="1588"/>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it-IT" sz="2400" b="1">
              <a:solidFill>
                <a:srgbClr val="FFFFFF"/>
              </a:solidFill>
            </a:endParaRPr>
          </a:p>
        </p:txBody>
      </p:sp>
    </p:spTree>
    <p:extLst>
      <p:ext uri="{BB962C8B-B14F-4D97-AF65-F5344CB8AC3E}">
        <p14:creationId xmlns:p14="http://schemas.microsoft.com/office/powerpoint/2010/main" val="36507322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158708"/>
            <a:ext cx="9143999" cy="40065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00" y="332665"/>
            <a:ext cx="3419856" cy="1328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535658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36712"/>
            <a:ext cx="9144001" cy="51286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625863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80728"/>
            <a:ext cx="9144000" cy="4838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667273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9850" y="2546350"/>
            <a:ext cx="6464300" cy="176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577547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6150" y="1384300"/>
            <a:ext cx="7251700" cy="4089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575570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7950" y="1387475"/>
            <a:ext cx="6388100" cy="4083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4129595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638" y="1743075"/>
            <a:ext cx="8086725" cy="3371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128777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0688"/>
            <a:ext cx="9144000" cy="5538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4" descr="MM f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8840" y="4297187"/>
            <a:ext cx="2667000" cy="1847850"/>
          </a:xfrm>
          <a:prstGeom prst="rect">
            <a:avLst/>
          </a:prstGeom>
          <a:noFill/>
          <a:ln w="444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 name="CasellaDiTesto 1"/>
          <p:cNvSpPr txBox="1"/>
          <p:nvPr/>
        </p:nvSpPr>
        <p:spPr>
          <a:xfrm>
            <a:off x="4860032" y="4809926"/>
            <a:ext cx="1296144" cy="923330"/>
          </a:xfrm>
          <a:prstGeom prst="rect">
            <a:avLst/>
          </a:prstGeom>
          <a:noFill/>
        </p:spPr>
        <p:txBody>
          <a:bodyPr wrap="square" rtlCol="0">
            <a:spAutoFit/>
          </a:bodyPr>
          <a:lstStyle/>
          <a:p>
            <a:r>
              <a:rPr lang="it-IT" dirty="0" err="1" smtClean="0">
                <a:solidFill>
                  <a:prstClr val="black"/>
                </a:solidFill>
                <a:latin typeface="Arial" panose="020B0604020202020204" pitchFamily="34" charset="0"/>
                <a:cs typeface="Arial" panose="020B0604020202020204" pitchFamily="34" charset="0"/>
              </a:rPr>
              <a:t>Xanthoma</a:t>
            </a:r>
            <a:r>
              <a:rPr lang="it-IT" dirty="0" smtClean="0">
                <a:solidFill>
                  <a:prstClr val="black"/>
                </a:solidFill>
                <a:latin typeface="Arial" panose="020B0604020202020204" pitchFamily="34" charset="0"/>
                <a:cs typeface="Arial" panose="020B0604020202020204" pitchFamily="34" charset="0"/>
              </a:rPr>
              <a:t> </a:t>
            </a:r>
            <a:r>
              <a:rPr lang="it-IT" dirty="0" err="1" smtClean="0">
                <a:solidFill>
                  <a:prstClr val="black"/>
                </a:solidFill>
                <a:latin typeface="Arial" panose="020B0604020202020204" pitchFamily="34" charset="0"/>
                <a:cs typeface="Arial" panose="020B0604020202020204" pitchFamily="34" charset="0"/>
              </a:rPr>
              <a:t>tuberosus</a:t>
            </a:r>
            <a:endParaRPr lang="it-IT" dirty="0" smtClean="0">
              <a:solidFill>
                <a:prstClr val="black"/>
              </a:solidFill>
              <a:latin typeface="Arial" panose="020B0604020202020204" pitchFamily="34" charset="0"/>
              <a:cs typeface="Arial" panose="020B0604020202020204" pitchFamily="34" charset="0"/>
            </a:endParaRPr>
          </a:p>
          <a:p>
            <a:r>
              <a:rPr lang="it-IT" dirty="0" smtClean="0">
                <a:solidFill>
                  <a:prstClr val="black"/>
                </a:solidFill>
                <a:latin typeface="Arial" panose="020B0604020202020204" pitchFamily="34" charset="0"/>
                <a:cs typeface="Arial" panose="020B0604020202020204" pitchFamily="34" charset="0"/>
              </a:rPr>
              <a:t>(</a:t>
            </a:r>
            <a:r>
              <a:rPr lang="it-IT" dirty="0" err="1" smtClean="0">
                <a:solidFill>
                  <a:prstClr val="black"/>
                </a:solidFill>
                <a:latin typeface="Arial" panose="020B0604020202020204" pitchFamily="34" charset="0"/>
                <a:cs typeface="Arial" panose="020B0604020202020204" pitchFamily="34" charset="0"/>
              </a:rPr>
              <a:t>elbow</a:t>
            </a:r>
            <a:r>
              <a:rPr lang="it-IT" dirty="0" smtClean="0">
                <a:solidFill>
                  <a:prstClr val="black"/>
                </a:solidFill>
                <a:latin typeface="Arial" panose="020B0604020202020204" pitchFamily="34" charset="0"/>
                <a:cs typeface="Arial" panose="020B0604020202020204" pitchFamily="34" charset="0"/>
              </a:rPr>
              <a:t>)</a:t>
            </a:r>
            <a:endParaRPr lang="it-IT" dirty="0">
              <a:solidFill>
                <a:prstClr val="black"/>
              </a:solidFill>
              <a:latin typeface="Arial" panose="020B0604020202020204" pitchFamily="34" charset="0"/>
              <a:cs typeface="Arial" panose="020B0604020202020204" pitchFamily="34" charset="0"/>
            </a:endParaRPr>
          </a:p>
        </p:txBody>
      </p:sp>
      <p:sp>
        <p:nvSpPr>
          <p:cNvPr id="4" name="Freccia a destra 3"/>
          <p:cNvSpPr/>
          <p:nvPr/>
        </p:nvSpPr>
        <p:spPr>
          <a:xfrm rot="8518456">
            <a:off x="8007495" y="4564393"/>
            <a:ext cx="725620" cy="252035"/>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00"/>
              </a:solidFill>
            </a:endParaRPr>
          </a:p>
        </p:txBody>
      </p:sp>
    </p:spTree>
    <p:extLst>
      <p:ext uri="{BB962C8B-B14F-4D97-AF65-F5344CB8AC3E}">
        <p14:creationId xmlns:p14="http://schemas.microsoft.com/office/powerpoint/2010/main" val="30518910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2"/>
          <p:cNvSpPr>
            <a:spLocks noGrp="1" noChangeArrowheads="1"/>
          </p:cNvSpPr>
          <p:nvPr>
            <p:ph type="title"/>
          </p:nvPr>
        </p:nvSpPr>
        <p:spPr>
          <a:xfrm>
            <a:off x="762000" y="2819400"/>
            <a:ext cx="7772400" cy="1143000"/>
          </a:xfrm>
        </p:spPr>
        <p:txBody>
          <a:bodyPr/>
          <a:lstStyle/>
          <a:p>
            <a:r>
              <a:rPr lang="en-US" altLang="it-IT" sz="3200" b="1">
                <a:solidFill>
                  <a:srgbClr val="CC6600"/>
                </a:solidFill>
                <a:effectLst>
                  <a:outerShdw blurRad="38100" dist="38100" dir="2700000" algn="tl">
                    <a:srgbClr val="000000"/>
                  </a:outerShdw>
                </a:effectLst>
                <a:latin typeface="Verdana" pitchFamily="34" charset="0"/>
              </a:rPr>
              <a:t>Xantomi tuberosi</a:t>
            </a:r>
          </a:p>
        </p:txBody>
      </p:sp>
      <p:pic>
        <p:nvPicPr>
          <p:cNvPr id="226307" name="Picture 3" descr="i035010123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3810000"/>
            <a:ext cx="38100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226308" name="Picture 4" descr="i034010123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3810000"/>
            <a:ext cx="38100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226310" name="Picture 6" descr="i037010123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190500"/>
            <a:ext cx="38100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3481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8200" y="262508"/>
            <a:ext cx="3810000" cy="2734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4393282"/>
      </p:ext>
    </p:extLst>
  </p:cSld>
  <p:clrMapOvr>
    <a:masterClrMapping/>
  </p:clrMapOvr>
  <p:transition>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graphicFrame>
        <p:nvGraphicFramePr>
          <p:cNvPr id="26626" name="Object 2"/>
          <p:cNvGraphicFramePr>
            <a:graphicFrameLocks noChangeAspect="1"/>
          </p:cNvGraphicFramePr>
          <p:nvPr>
            <p:extLst>
              <p:ext uri="{D42A27DB-BD31-4B8C-83A1-F6EECF244321}">
                <p14:modId xmlns:p14="http://schemas.microsoft.com/office/powerpoint/2010/main" val="1713022511"/>
              </p:ext>
            </p:extLst>
          </p:nvPr>
        </p:nvGraphicFramePr>
        <p:xfrm>
          <a:off x="-24475" y="0"/>
          <a:ext cx="9144000" cy="6858000"/>
        </p:xfrm>
        <a:graphic>
          <a:graphicData uri="http://schemas.openxmlformats.org/presentationml/2006/ole">
            <mc:AlternateContent xmlns:mc="http://schemas.openxmlformats.org/markup-compatibility/2006">
              <mc:Choice xmlns:v="urn:schemas-microsoft-com:vml" Requires="v">
                <p:oleObj spid="_x0000_s2167" name="Diapositiva" r:id="rId4" imgW="1270010" imgH="952336" progId="PowerPoint.Slide.8">
                  <p:embed/>
                </p:oleObj>
              </mc:Choice>
              <mc:Fallback>
                <p:oleObj name="Diapositiva" r:id="rId4" imgW="1270010" imgH="952336" progId="PowerPoint.Slide.8">
                  <p:embed/>
                  <p:pic>
                    <p:nvPicPr>
                      <p:cNvPr id="0" name=""/>
                      <p:cNvPicPr>
                        <a:picLocks noChangeAspect="1" noChangeArrowheads="1"/>
                      </p:cNvPicPr>
                      <p:nvPr/>
                    </p:nvPicPr>
                    <p:blipFill>
                      <a:blip r:embed="rId5"/>
                      <a:srcRect/>
                      <a:stretch>
                        <a:fillRect/>
                      </a:stretch>
                    </p:blipFill>
                    <p:spPr bwMode="auto">
                      <a:xfrm>
                        <a:off x="-24475" y="0"/>
                        <a:ext cx="9144000" cy="6858000"/>
                      </a:xfrm>
                      <a:prstGeom prst="rect">
                        <a:avLst/>
                      </a:prstGeom>
                      <a:solidFill>
                        <a:srgbClr val="0000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Ovale 1"/>
          <p:cNvSpPr/>
          <p:nvPr/>
        </p:nvSpPr>
        <p:spPr>
          <a:xfrm>
            <a:off x="3923928" y="1700808"/>
            <a:ext cx="1296144" cy="345638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
        <p:nvSpPr>
          <p:cNvPr id="5" name="Rettangolo 4"/>
          <p:cNvSpPr/>
          <p:nvPr/>
        </p:nvSpPr>
        <p:spPr>
          <a:xfrm>
            <a:off x="0" y="6381328"/>
            <a:ext cx="9144000" cy="461665"/>
          </a:xfrm>
          <a:prstGeom prst="rect">
            <a:avLst/>
          </a:prstGeom>
        </p:spPr>
        <p:txBody>
          <a:bodyPr wrap="square">
            <a:spAutoFit/>
          </a:bodyPr>
          <a:lstStyle/>
          <a:p>
            <a:r>
              <a:rPr lang="it-IT" sz="1200" b="1" dirty="0">
                <a:solidFill>
                  <a:srgbClr val="C00000"/>
                </a:solidFill>
              </a:rPr>
              <a:t>Aorta and </a:t>
            </a:r>
            <a:r>
              <a:rPr lang="it-IT" sz="1200" b="1" dirty="0" err="1">
                <a:solidFill>
                  <a:srgbClr val="C00000"/>
                </a:solidFill>
              </a:rPr>
              <a:t>coronary</a:t>
            </a:r>
            <a:r>
              <a:rPr lang="it-IT" sz="1200" b="1" dirty="0">
                <a:solidFill>
                  <a:srgbClr val="C00000"/>
                </a:solidFill>
              </a:rPr>
              <a:t> </a:t>
            </a:r>
            <a:r>
              <a:rPr lang="it-IT" sz="1200" b="1" dirty="0" err="1">
                <a:solidFill>
                  <a:srgbClr val="C00000"/>
                </a:solidFill>
              </a:rPr>
              <a:t>angiographic</a:t>
            </a:r>
            <a:r>
              <a:rPr lang="it-IT" sz="1200" b="1" dirty="0">
                <a:solidFill>
                  <a:srgbClr val="C00000"/>
                </a:solidFill>
              </a:rPr>
              <a:t> follow-up of </a:t>
            </a:r>
            <a:r>
              <a:rPr lang="it-IT" sz="1200" b="1" dirty="0" err="1">
                <a:solidFill>
                  <a:srgbClr val="C00000"/>
                </a:solidFill>
              </a:rPr>
              <a:t>children</a:t>
            </a:r>
            <a:r>
              <a:rPr lang="it-IT" sz="1200" b="1" dirty="0">
                <a:solidFill>
                  <a:srgbClr val="C00000"/>
                </a:solidFill>
              </a:rPr>
              <a:t> with severe </a:t>
            </a:r>
            <a:r>
              <a:rPr lang="it-IT" sz="1200" b="1" dirty="0" err="1">
                <a:solidFill>
                  <a:srgbClr val="C00000"/>
                </a:solidFill>
              </a:rPr>
              <a:t>hypercholesterolemia</a:t>
            </a:r>
            <a:r>
              <a:rPr lang="it-IT" sz="1200" b="1" dirty="0">
                <a:solidFill>
                  <a:srgbClr val="C00000"/>
                </a:solidFill>
              </a:rPr>
              <a:t> </a:t>
            </a:r>
            <a:r>
              <a:rPr lang="it-IT" sz="1200" b="1" dirty="0" err="1">
                <a:solidFill>
                  <a:srgbClr val="C00000"/>
                </a:solidFill>
              </a:rPr>
              <a:t>treated</a:t>
            </a:r>
            <a:r>
              <a:rPr lang="it-IT" sz="1200" b="1" dirty="0">
                <a:solidFill>
                  <a:srgbClr val="C00000"/>
                </a:solidFill>
              </a:rPr>
              <a:t> with </a:t>
            </a:r>
            <a:r>
              <a:rPr lang="it-IT" sz="1200" b="1" dirty="0" err="1">
                <a:solidFill>
                  <a:srgbClr val="C00000"/>
                </a:solidFill>
              </a:rPr>
              <a:t>low-density</a:t>
            </a:r>
            <a:r>
              <a:rPr lang="it-IT" sz="1200" b="1" dirty="0">
                <a:solidFill>
                  <a:srgbClr val="C00000"/>
                </a:solidFill>
              </a:rPr>
              <a:t> </a:t>
            </a:r>
            <a:r>
              <a:rPr lang="it-IT" sz="1200" b="1" dirty="0" err="1">
                <a:solidFill>
                  <a:srgbClr val="C00000"/>
                </a:solidFill>
              </a:rPr>
              <a:t>lipoprotein</a:t>
            </a:r>
            <a:r>
              <a:rPr lang="it-IT" sz="1200" b="1" dirty="0">
                <a:solidFill>
                  <a:srgbClr val="C00000"/>
                </a:solidFill>
              </a:rPr>
              <a:t> </a:t>
            </a:r>
            <a:r>
              <a:rPr lang="it-IT" sz="1200" b="1" dirty="0" err="1">
                <a:solidFill>
                  <a:srgbClr val="C00000"/>
                </a:solidFill>
              </a:rPr>
              <a:t>apheresis</a:t>
            </a:r>
            <a:r>
              <a:rPr lang="it-IT" sz="1200" b="1" dirty="0" smtClean="0">
                <a:solidFill>
                  <a:srgbClr val="C00000"/>
                </a:solidFill>
              </a:rPr>
              <a:t>. </a:t>
            </a:r>
            <a:r>
              <a:rPr lang="it-IT" sz="1200" b="1" dirty="0" err="1" smtClean="0">
                <a:solidFill>
                  <a:srgbClr val="C00000"/>
                </a:solidFill>
              </a:rPr>
              <a:t>Stefanutti</a:t>
            </a:r>
            <a:r>
              <a:rPr lang="it-IT" sz="1200" b="1" dirty="0" smtClean="0">
                <a:solidFill>
                  <a:srgbClr val="C00000"/>
                </a:solidFill>
              </a:rPr>
              <a:t> </a:t>
            </a:r>
            <a:r>
              <a:rPr lang="it-IT" sz="1200" b="1" dirty="0">
                <a:solidFill>
                  <a:srgbClr val="C00000"/>
                </a:solidFill>
              </a:rPr>
              <a:t>C</a:t>
            </a:r>
            <a:r>
              <a:rPr lang="it-IT" sz="1200" b="1" dirty="0" smtClean="0">
                <a:solidFill>
                  <a:srgbClr val="C00000"/>
                </a:solidFill>
              </a:rPr>
              <a:t>, et al. </a:t>
            </a:r>
            <a:r>
              <a:rPr lang="it-IT" sz="1200" b="1" dirty="0" err="1" smtClean="0">
                <a:solidFill>
                  <a:srgbClr val="C00000"/>
                </a:solidFill>
              </a:rPr>
              <a:t>Transfusion</a:t>
            </a:r>
            <a:r>
              <a:rPr lang="it-IT" sz="1200" b="1" dirty="0">
                <a:solidFill>
                  <a:srgbClr val="C00000"/>
                </a:solidFill>
              </a:rPr>
              <a:t>. 2009 Jul;49(7):1461-70. </a:t>
            </a:r>
          </a:p>
        </p:txBody>
      </p:sp>
    </p:spTree>
    <p:extLst>
      <p:ext uri="{BB962C8B-B14F-4D97-AF65-F5344CB8AC3E}">
        <p14:creationId xmlns:p14="http://schemas.microsoft.com/office/powerpoint/2010/main" val="309656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stuctureofaorta_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0"/>
            <a:ext cx="44640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7571" name="Picture 3" descr="aortic-valv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9338" y="1341438"/>
            <a:ext cx="4105275"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7572" name="Oval 4"/>
          <p:cNvSpPr>
            <a:spLocks noChangeArrowheads="1"/>
          </p:cNvSpPr>
          <p:nvPr/>
        </p:nvSpPr>
        <p:spPr bwMode="auto">
          <a:xfrm>
            <a:off x="5148263" y="1844675"/>
            <a:ext cx="3529012" cy="2952750"/>
          </a:xfrm>
          <a:prstGeom prst="ellipse">
            <a:avLst/>
          </a:prstGeom>
          <a:noFill/>
          <a:ln w="444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fontAlgn="base">
              <a:spcBef>
                <a:spcPct val="0"/>
              </a:spcBef>
              <a:spcAft>
                <a:spcPct val="0"/>
              </a:spcAft>
              <a:defRPr/>
            </a:pPr>
            <a:endParaRPr lang="it-IT">
              <a:solidFill>
                <a:srgbClr val="000000"/>
              </a:solidFill>
              <a:ea typeface="ＭＳ Ｐゴシック" charset="0"/>
            </a:endParaRPr>
          </a:p>
        </p:txBody>
      </p:sp>
      <p:sp>
        <p:nvSpPr>
          <p:cNvPr id="237573" name="Oval 5"/>
          <p:cNvSpPr>
            <a:spLocks noChangeArrowheads="1"/>
          </p:cNvSpPr>
          <p:nvPr/>
        </p:nvSpPr>
        <p:spPr bwMode="auto">
          <a:xfrm>
            <a:off x="2051050" y="2636838"/>
            <a:ext cx="503238" cy="576262"/>
          </a:xfrm>
          <a:prstGeom prst="ellipse">
            <a:avLst/>
          </a:prstGeom>
          <a:noFill/>
          <a:ln w="317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fontAlgn="base">
              <a:spcBef>
                <a:spcPct val="0"/>
              </a:spcBef>
              <a:spcAft>
                <a:spcPct val="0"/>
              </a:spcAft>
              <a:defRPr/>
            </a:pPr>
            <a:endParaRPr lang="it-IT">
              <a:solidFill>
                <a:srgbClr val="000000"/>
              </a:solidFill>
              <a:ea typeface="ＭＳ Ｐゴシック" charset="0"/>
            </a:endParaRPr>
          </a:p>
        </p:txBody>
      </p:sp>
      <p:sp>
        <p:nvSpPr>
          <p:cNvPr id="237574" name="Oval 6"/>
          <p:cNvSpPr>
            <a:spLocks noChangeArrowheads="1"/>
          </p:cNvSpPr>
          <p:nvPr/>
        </p:nvSpPr>
        <p:spPr bwMode="auto">
          <a:xfrm>
            <a:off x="2627313" y="2708275"/>
            <a:ext cx="504825" cy="576263"/>
          </a:xfrm>
          <a:prstGeom prst="ellipse">
            <a:avLst/>
          </a:prstGeom>
          <a:noFill/>
          <a:ln w="317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fontAlgn="base">
              <a:spcBef>
                <a:spcPct val="0"/>
              </a:spcBef>
              <a:spcAft>
                <a:spcPct val="0"/>
              </a:spcAft>
              <a:defRPr/>
            </a:pPr>
            <a:endParaRPr lang="it-IT">
              <a:solidFill>
                <a:srgbClr val="000000"/>
              </a:solidFill>
              <a:ea typeface="ＭＳ Ｐゴシック" charset="0"/>
            </a:endParaRPr>
          </a:p>
        </p:txBody>
      </p:sp>
    </p:spTree>
    <p:extLst>
      <p:ext uri="{BB962C8B-B14F-4D97-AF65-F5344CB8AC3E}">
        <p14:creationId xmlns:p14="http://schemas.microsoft.com/office/powerpoint/2010/main" val="2416594014"/>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37573"/>
                                        </p:tgtEl>
                                        <p:attrNameLst>
                                          <p:attrName>style.visibility</p:attrName>
                                        </p:attrNameLst>
                                      </p:cBhvr>
                                      <p:to>
                                        <p:strVal val="visible"/>
                                      </p:to>
                                    </p:set>
                                    <p:animEffect transition="in" filter="wheel(1)">
                                      <p:cBhvr>
                                        <p:cTn id="7" dur="1000"/>
                                        <p:tgtEl>
                                          <p:spTgt spid="23757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37574"/>
                                        </p:tgtEl>
                                        <p:attrNameLst>
                                          <p:attrName>style.visibility</p:attrName>
                                        </p:attrNameLst>
                                      </p:cBhvr>
                                      <p:to>
                                        <p:strVal val="visible"/>
                                      </p:to>
                                    </p:set>
                                    <p:animEffect transition="in" filter="wheel(1)">
                                      <p:cBhvr>
                                        <p:cTn id="12" dur="1000"/>
                                        <p:tgtEl>
                                          <p:spTgt spid="23757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5" presetClass="entr" presetSubtype="0" fill="hold" nodeType="clickEffect">
                                  <p:stCondLst>
                                    <p:cond delay="0"/>
                                  </p:stCondLst>
                                  <p:childTnLst>
                                    <p:set>
                                      <p:cBhvr>
                                        <p:cTn id="16" dur="1" fill="hold">
                                          <p:stCondLst>
                                            <p:cond delay="0"/>
                                          </p:stCondLst>
                                        </p:cTn>
                                        <p:tgtEl>
                                          <p:spTgt spid="237571"/>
                                        </p:tgtEl>
                                        <p:attrNameLst>
                                          <p:attrName>style.visibility</p:attrName>
                                        </p:attrNameLst>
                                      </p:cBhvr>
                                      <p:to>
                                        <p:strVal val="visible"/>
                                      </p:to>
                                    </p:set>
                                    <p:anim calcmode="lin" valueType="num">
                                      <p:cBhvr>
                                        <p:cTn id="17" dur="1000" fill="hold"/>
                                        <p:tgtEl>
                                          <p:spTgt spid="237571"/>
                                        </p:tgtEl>
                                        <p:attrNameLst>
                                          <p:attrName>ppt_w</p:attrName>
                                        </p:attrNameLst>
                                      </p:cBhvr>
                                      <p:tavLst>
                                        <p:tav tm="0">
                                          <p:val>
                                            <p:strVal val="#ppt_w*0.70"/>
                                          </p:val>
                                        </p:tav>
                                        <p:tav tm="100000">
                                          <p:val>
                                            <p:strVal val="#ppt_w"/>
                                          </p:val>
                                        </p:tav>
                                      </p:tavLst>
                                    </p:anim>
                                    <p:anim calcmode="lin" valueType="num">
                                      <p:cBhvr>
                                        <p:cTn id="18" dur="1000" fill="hold"/>
                                        <p:tgtEl>
                                          <p:spTgt spid="237571"/>
                                        </p:tgtEl>
                                        <p:attrNameLst>
                                          <p:attrName>ppt_h</p:attrName>
                                        </p:attrNameLst>
                                      </p:cBhvr>
                                      <p:tavLst>
                                        <p:tav tm="0">
                                          <p:val>
                                            <p:strVal val="#ppt_h"/>
                                          </p:val>
                                        </p:tav>
                                        <p:tav tm="100000">
                                          <p:val>
                                            <p:strVal val="#ppt_h"/>
                                          </p:val>
                                        </p:tav>
                                      </p:tavLst>
                                    </p:anim>
                                    <p:animEffect transition="in" filter="fade">
                                      <p:cBhvr>
                                        <p:cTn id="19" dur="1000"/>
                                        <p:tgtEl>
                                          <p:spTgt spid="237571"/>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1" presetClass="entr" presetSubtype="2" fill="hold" grpId="0" nodeType="clickEffect">
                                  <p:stCondLst>
                                    <p:cond delay="0"/>
                                  </p:stCondLst>
                                  <p:childTnLst>
                                    <p:set>
                                      <p:cBhvr>
                                        <p:cTn id="23" dur="1" fill="hold">
                                          <p:stCondLst>
                                            <p:cond delay="0"/>
                                          </p:stCondLst>
                                        </p:cTn>
                                        <p:tgtEl>
                                          <p:spTgt spid="237572"/>
                                        </p:tgtEl>
                                        <p:attrNameLst>
                                          <p:attrName>style.visibility</p:attrName>
                                        </p:attrNameLst>
                                      </p:cBhvr>
                                      <p:to>
                                        <p:strVal val="visible"/>
                                      </p:to>
                                    </p:set>
                                    <p:animEffect transition="in" filter="wheel(2)">
                                      <p:cBhvr>
                                        <p:cTn id="24" dur="1000"/>
                                        <p:tgtEl>
                                          <p:spTgt spid="2375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7572" grpId="0" animBg="1"/>
      <p:bldP spid="237573" grpId="0" animBg="1"/>
      <p:bldP spid="23757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pic>
        <p:nvPicPr>
          <p:cNvPr id="49154" name="Picture 2" descr="durant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657600" cy="2838450"/>
          </a:xfrm>
          <a:prstGeom prst="rect">
            <a:avLst/>
          </a:prstGeom>
          <a:noFill/>
          <a:ln w="9525">
            <a:solidFill>
              <a:schemeClr val="accent2"/>
            </a:solidFill>
            <a:miter lim="800000"/>
            <a:headEnd/>
            <a:tailEnd/>
          </a:ln>
          <a:scene3d>
            <a:camera prst="orthographicFront"/>
            <a:lightRig rig="threePt" dir="t"/>
          </a:scene3d>
          <a:sp3d>
            <a:bevelT w="165100" prst="coolSlant"/>
            <a:bevelB w="165100" prst="coolSlant"/>
          </a:sp3d>
          <a:extLst>
            <a:ext uri="{909E8E84-426E-40DD-AFC4-6F175D3DCCD1}">
              <a14:hiddenFill xmlns:a14="http://schemas.microsoft.com/office/drawing/2010/main">
                <a:solidFill>
                  <a:srgbClr val="FFFFFF"/>
                </a:solidFill>
              </a14:hiddenFill>
            </a:ext>
          </a:extLst>
        </p:spPr>
      </p:pic>
      <p:pic>
        <p:nvPicPr>
          <p:cNvPr id="49155" name="Picture 3" descr="durant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9888" y="1981200"/>
            <a:ext cx="4084637" cy="3170238"/>
          </a:xfrm>
          <a:prstGeom prst="rect">
            <a:avLst/>
          </a:prstGeom>
          <a:noFill/>
          <a:ln w="9525">
            <a:solidFill>
              <a:schemeClr val="accent2"/>
            </a:solidFill>
            <a:miter lim="800000"/>
            <a:headEnd/>
            <a:tailEnd/>
          </a:ln>
          <a:scene3d>
            <a:camera prst="orthographicFront"/>
            <a:lightRig rig="threePt" dir="t"/>
          </a:scene3d>
          <a:sp3d>
            <a:bevelT w="165100" prst="coolSlant"/>
            <a:bevelB w="165100" prst="coolSlant"/>
          </a:sp3d>
          <a:extLst>
            <a:ext uri="{909E8E84-426E-40DD-AFC4-6F175D3DCCD1}">
              <a14:hiddenFill xmlns:a14="http://schemas.microsoft.com/office/drawing/2010/main">
                <a:solidFill>
                  <a:srgbClr val="FFFFFF"/>
                </a:solidFill>
              </a14:hiddenFill>
            </a:ext>
          </a:extLst>
        </p:spPr>
      </p:pic>
      <p:pic>
        <p:nvPicPr>
          <p:cNvPr id="49156" name="Picture 4" descr="durant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32525" y="4540250"/>
            <a:ext cx="2987675" cy="2317750"/>
          </a:xfrm>
          <a:prstGeom prst="rect">
            <a:avLst/>
          </a:prstGeom>
          <a:noFill/>
          <a:ln w="9525">
            <a:solidFill>
              <a:schemeClr val="accent2"/>
            </a:solidFill>
            <a:miter lim="800000"/>
            <a:headEnd/>
            <a:tailEnd/>
          </a:ln>
          <a:scene3d>
            <a:camera prst="orthographicFront"/>
            <a:lightRig rig="threePt" dir="t"/>
          </a:scene3d>
          <a:sp3d>
            <a:bevelT w="165100" prst="coolSlant"/>
            <a:bevelB w="165100" prst="coolSlant"/>
          </a:sp3d>
          <a:extLst>
            <a:ext uri="{909E8E84-426E-40DD-AFC4-6F175D3DCCD1}">
              <a14:hiddenFill xmlns:a14="http://schemas.microsoft.com/office/drawing/2010/main">
                <a:solidFill>
                  <a:srgbClr val="FFFFFF"/>
                </a:solidFill>
              </a14:hiddenFill>
            </a:ext>
          </a:extLst>
        </p:spPr>
      </p:pic>
      <p:sp>
        <p:nvSpPr>
          <p:cNvPr id="78853" name="AutoShape 5"/>
          <p:cNvSpPr>
            <a:spLocks noChangeArrowheads="1"/>
          </p:cNvSpPr>
          <p:nvPr/>
        </p:nvSpPr>
        <p:spPr bwMode="auto">
          <a:xfrm rot="1757195">
            <a:off x="4724400" y="3162300"/>
            <a:ext cx="152400" cy="533400"/>
          </a:xfrm>
          <a:prstGeom prst="upArrow">
            <a:avLst>
              <a:gd name="adj1" fmla="val 50000"/>
              <a:gd name="adj2" fmla="val 87500"/>
            </a:avLst>
          </a:prstGeom>
          <a:solidFill>
            <a:srgbClr val="CC000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fontAlgn="base" hangingPunct="1">
              <a:spcBef>
                <a:spcPct val="0"/>
              </a:spcBef>
              <a:spcAft>
                <a:spcPct val="0"/>
              </a:spcAft>
              <a:buFontTx/>
              <a:buNone/>
            </a:pPr>
            <a:endParaRPr lang="it-IT" altLang="it-IT" sz="2400">
              <a:solidFill>
                <a:srgbClr val="009999"/>
              </a:solidFill>
              <a:latin typeface="Times New Roman" pitchFamily="18" charset="0"/>
              <a:cs typeface="Arial" pitchFamily="34" charset="0"/>
            </a:endParaRPr>
          </a:p>
        </p:txBody>
      </p:sp>
      <p:sp>
        <p:nvSpPr>
          <p:cNvPr id="78854" name="AutoShape 6"/>
          <p:cNvSpPr>
            <a:spLocks noChangeArrowheads="1"/>
          </p:cNvSpPr>
          <p:nvPr/>
        </p:nvSpPr>
        <p:spPr bwMode="auto">
          <a:xfrm rot="1757195">
            <a:off x="1371600" y="1066800"/>
            <a:ext cx="152400" cy="533400"/>
          </a:xfrm>
          <a:prstGeom prst="upArrow">
            <a:avLst>
              <a:gd name="adj1" fmla="val 50000"/>
              <a:gd name="adj2" fmla="val 87500"/>
            </a:avLst>
          </a:prstGeom>
          <a:solidFill>
            <a:srgbClr val="CC000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fontAlgn="base" hangingPunct="1">
              <a:spcBef>
                <a:spcPct val="0"/>
              </a:spcBef>
              <a:spcAft>
                <a:spcPct val="0"/>
              </a:spcAft>
              <a:buFontTx/>
              <a:buNone/>
            </a:pPr>
            <a:endParaRPr lang="it-IT" altLang="it-IT" sz="2400">
              <a:solidFill>
                <a:srgbClr val="009999"/>
              </a:solidFill>
              <a:latin typeface="Times New Roman" pitchFamily="18" charset="0"/>
              <a:cs typeface="Arial" pitchFamily="34" charset="0"/>
            </a:endParaRPr>
          </a:p>
        </p:txBody>
      </p:sp>
      <p:sp>
        <p:nvSpPr>
          <p:cNvPr id="78855" name="AutoShape 7"/>
          <p:cNvSpPr>
            <a:spLocks noChangeArrowheads="1"/>
          </p:cNvSpPr>
          <p:nvPr/>
        </p:nvSpPr>
        <p:spPr bwMode="auto">
          <a:xfrm rot="-2189885">
            <a:off x="7848600" y="5867400"/>
            <a:ext cx="152400" cy="533400"/>
          </a:xfrm>
          <a:prstGeom prst="upArrow">
            <a:avLst>
              <a:gd name="adj1" fmla="val 50000"/>
              <a:gd name="adj2" fmla="val 87500"/>
            </a:avLst>
          </a:prstGeom>
          <a:solidFill>
            <a:srgbClr val="CC000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fontAlgn="base" hangingPunct="1">
              <a:spcBef>
                <a:spcPct val="0"/>
              </a:spcBef>
              <a:spcAft>
                <a:spcPct val="0"/>
              </a:spcAft>
              <a:buFontTx/>
              <a:buNone/>
            </a:pPr>
            <a:endParaRPr lang="it-IT" altLang="it-IT" sz="2400">
              <a:solidFill>
                <a:srgbClr val="009999"/>
              </a:solidFill>
              <a:latin typeface="Times New Roman" pitchFamily="18" charset="0"/>
              <a:cs typeface="Arial" pitchFamily="34" charset="0"/>
            </a:endParaRPr>
          </a:p>
        </p:txBody>
      </p:sp>
      <p:sp>
        <p:nvSpPr>
          <p:cNvPr id="49160" name="Text Box 8"/>
          <p:cNvSpPr txBox="1">
            <a:spLocks noChangeArrowheads="1"/>
          </p:cNvSpPr>
          <p:nvPr/>
        </p:nvSpPr>
        <p:spPr bwMode="auto">
          <a:xfrm>
            <a:off x="3810000" y="1295400"/>
            <a:ext cx="1709738" cy="466725"/>
          </a:xfrm>
          <a:prstGeom prst="rect">
            <a:avLst/>
          </a:prstGeom>
          <a:noFill/>
          <a:ln w="9525">
            <a:solidFill>
              <a:schemeClr val="bg2"/>
            </a:solidFill>
            <a:miter lim="800000"/>
            <a:headEnd/>
            <a:tailEnd/>
          </a:ln>
          <a:effectLst/>
          <a:scene3d>
            <a:camera prst="orthographicFront"/>
            <a:lightRig rig="threePt" dir="t"/>
          </a:scene3d>
          <a:sp3d>
            <a:bevelT w="165100" prst="coolSlant"/>
            <a:bevelB w="165100" prst="coolSlant"/>
          </a:sp3d>
        </p:spPr>
        <p:txBody>
          <a:bodyPr wrap="none">
            <a:spAutoFit/>
          </a:bodyPr>
          <a:lstStyle/>
          <a:p>
            <a:pPr fontAlgn="base">
              <a:spcBef>
                <a:spcPct val="0"/>
              </a:spcBef>
              <a:spcAft>
                <a:spcPct val="0"/>
              </a:spcAft>
              <a:defRPr/>
            </a:pPr>
            <a:r>
              <a:rPr lang="it-IT" sz="2400" b="1" dirty="0" err="1">
                <a:solidFill>
                  <a:srgbClr val="FF0000"/>
                </a:solidFill>
                <a:effectLst>
                  <a:outerShdw blurRad="38100" dist="38100" dir="2700000" algn="tl">
                    <a:srgbClr val="000000"/>
                  </a:outerShdw>
                </a:effectLst>
                <a:latin typeface="Times New Roman" pitchFamily="18" charset="0"/>
                <a:cs typeface="Arial" charset="0"/>
              </a:rPr>
              <a:t>Main</a:t>
            </a:r>
            <a:r>
              <a:rPr lang="it-IT" sz="2400" b="1" dirty="0">
                <a:solidFill>
                  <a:srgbClr val="FF0000"/>
                </a:solidFill>
                <a:effectLst>
                  <a:outerShdw blurRad="38100" dist="38100" dir="2700000" algn="tl">
                    <a:srgbClr val="000000"/>
                  </a:outerShdw>
                </a:effectLst>
                <a:latin typeface="Times New Roman" pitchFamily="18" charset="0"/>
                <a:cs typeface="Arial" charset="0"/>
              </a:rPr>
              <a:t> </a:t>
            </a:r>
            <a:r>
              <a:rPr lang="it-IT" sz="2400" b="1" dirty="0" err="1">
                <a:solidFill>
                  <a:srgbClr val="FF0000"/>
                </a:solidFill>
                <a:effectLst>
                  <a:outerShdw blurRad="38100" dist="38100" dir="2700000" algn="tl">
                    <a:srgbClr val="000000"/>
                  </a:outerShdw>
                </a:effectLst>
                <a:latin typeface="Times New Roman" pitchFamily="18" charset="0"/>
                <a:cs typeface="Arial" charset="0"/>
              </a:rPr>
              <a:t>trunk</a:t>
            </a:r>
            <a:endParaRPr lang="it-IT" sz="2400" b="1" dirty="0">
              <a:solidFill>
                <a:srgbClr val="FF0000"/>
              </a:solidFill>
              <a:effectLst>
                <a:outerShdw blurRad="38100" dist="38100" dir="2700000" algn="tl">
                  <a:srgbClr val="000000"/>
                </a:outerShdw>
              </a:effectLst>
              <a:latin typeface="Times New Roman" pitchFamily="18" charset="0"/>
              <a:cs typeface="Arial" charset="0"/>
            </a:endParaRPr>
          </a:p>
        </p:txBody>
      </p:sp>
      <p:sp>
        <p:nvSpPr>
          <p:cNvPr id="49161" name="Text Box 9"/>
          <p:cNvSpPr txBox="1">
            <a:spLocks noChangeArrowheads="1"/>
          </p:cNvSpPr>
          <p:nvPr/>
        </p:nvSpPr>
        <p:spPr bwMode="auto">
          <a:xfrm>
            <a:off x="5868988" y="333375"/>
            <a:ext cx="2922595" cy="461665"/>
          </a:xfrm>
          <a:prstGeom prst="rect">
            <a:avLst/>
          </a:prstGeom>
          <a:noFill/>
          <a:ln w="9525">
            <a:solidFill>
              <a:schemeClr val="bg2"/>
            </a:solidFill>
            <a:miter lim="800000"/>
            <a:headEnd/>
            <a:tailEnd/>
          </a:ln>
          <a:effectLst/>
          <a:scene3d>
            <a:camera prst="orthographicFront"/>
            <a:lightRig rig="threePt" dir="t"/>
          </a:scene3d>
          <a:sp3d>
            <a:bevelT w="165100" prst="coolSlant"/>
            <a:bevelB w="165100" prst="coolSlant"/>
          </a:sp3d>
        </p:spPr>
        <p:txBody>
          <a:bodyPr wrap="none">
            <a:spAutoFit/>
          </a:bodyPr>
          <a:lstStyle/>
          <a:p>
            <a:pPr fontAlgn="base">
              <a:spcBef>
                <a:spcPct val="0"/>
              </a:spcBef>
              <a:spcAft>
                <a:spcPct val="0"/>
              </a:spcAft>
              <a:defRPr/>
            </a:pPr>
            <a:r>
              <a:rPr lang="it-IT" sz="2400" b="1" dirty="0">
                <a:solidFill>
                  <a:srgbClr val="FF0000"/>
                </a:solidFill>
                <a:effectLst>
                  <a:outerShdw blurRad="38100" dist="38100" dir="2700000" algn="tl">
                    <a:srgbClr val="000000"/>
                  </a:outerShdw>
                </a:effectLst>
                <a:latin typeface="Times New Roman" pitchFamily="18" charset="0"/>
                <a:cs typeface="Arial" charset="0"/>
              </a:rPr>
              <a:t>DS </a:t>
            </a:r>
            <a:r>
              <a:rPr lang="it-IT" sz="2400" b="1" dirty="0">
                <a:solidFill>
                  <a:srgbClr val="FF0000"/>
                </a:solidFill>
                <a:effectLst>
                  <a:outerShdw blurRad="38100" dist="38100" dir="2700000" algn="tl">
                    <a:srgbClr val="000000"/>
                  </a:outerShdw>
                </a:effectLst>
                <a:cs typeface="Arial"/>
              </a:rPr>
              <a:t>♀ </a:t>
            </a:r>
            <a:r>
              <a:rPr lang="it-IT" sz="2400" b="1" dirty="0">
                <a:solidFill>
                  <a:srgbClr val="FF0000"/>
                </a:solidFill>
                <a:effectLst>
                  <a:outerShdw blurRad="38100" dist="38100" dir="2700000" algn="tl">
                    <a:srgbClr val="000000"/>
                  </a:outerShdw>
                </a:effectLst>
                <a:latin typeface="Times New Roman" pitchFamily="18" charset="0"/>
                <a:cs typeface="Arial" charset="0"/>
                <a:sym typeface="Wingdings 2" pitchFamily="18" charset="2"/>
              </a:rPr>
              <a:t>9.5 </a:t>
            </a:r>
            <a:r>
              <a:rPr lang="it-IT" sz="2400" b="1" dirty="0" err="1">
                <a:solidFill>
                  <a:srgbClr val="FF0000"/>
                </a:solidFill>
                <a:effectLst>
                  <a:outerShdw blurRad="38100" dist="38100" dir="2700000" algn="tl">
                    <a:srgbClr val="000000"/>
                  </a:outerShdw>
                </a:effectLst>
                <a:latin typeface="Times New Roman" pitchFamily="18" charset="0"/>
                <a:cs typeface="Arial" charset="0"/>
                <a:sym typeface="Wingdings 2" pitchFamily="18" charset="2"/>
              </a:rPr>
              <a:t>years</a:t>
            </a:r>
            <a:r>
              <a:rPr lang="it-IT" sz="2400" b="1" dirty="0">
                <a:solidFill>
                  <a:srgbClr val="FF0000"/>
                </a:solidFill>
                <a:effectLst>
                  <a:outerShdw blurRad="38100" dist="38100" dir="2700000" algn="tl">
                    <a:srgbClr val="000000"/>
                  </a:outerShdw>
                </a:effectLst>
                <a:latin typeface="Times New Roman" pitchFamily="18" charset="0"/>
                <a:cs typeface="Arial" charset="0"/>
                <a:sym typeface="Wingdings 2" pitchFamily="18" charset="2"/>
              </a:rPr>
              <a:t> </a:t>
            </a:r>
            <a:r>
              <a:rPr lang="en-US" sz="2000" b="1" dirty="0">
                <a:solidFill>
                  <a:srgbClr val="FF0000"/>
                </a:solidFill>
                <a:effectLst>
                  <a:outerShdw blurRad="38100" dist="38100" dir="2700000" algn="tl">
                    <a:srgbClr val="000000"/>
                  </a:outerShdw>
                </a:effectLst>
                <a:cs typeface="Arial" charset="0"/>
                <a:sym typeface="Webdings" pitchFamily="18" charset="2"/>
              </a:rPr>
              <a:t>  1995</a:t>
            </a:r>
            <a:endParaRPr lang="it-IT" sz="2000" b="1" dirty="0">
              <a:solidFill>
                <a:srgbClr val="FF0000"/>
              </a:solidFill>
              <a:effectLst>
                <a:outerShdw blurRad="38100" dist="38100" dir="2700000" algn="tl">
                  <a:srgbClr val="000000"/>
                </a:outerShdw>
              </a:effectLst>
              <a:cs typeface="Arial" charset="0"/>
              <a:sym typeface="Webdings" pitchFamily="18" charset="2"/>
            </a:endParaRPr>
          </a:p>
        </p:txBody>
      </p:sp>
      <p:sp>
        <p:nvSpPr>
          <p:cNvPr id="49164" name="Rectangle 12"/>
          <p:cNvSpPr>
            <a:spLocks noChangeArrowheads="1"/>
          </p:cNvSpPr>
          <p:nvPr/>
        </p:nvSpPr>
        <p:spPr bwMode="auto">
          <a:xfrm>
            <a:off x="217488" y="5373688"/>
            <a:ext cx="5867400" cy="935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defRPr/>
            </a:pPr>
            <a:r>
              <a:rPr lang="it-IT" b="1">
                <a:solidFill>
                  <a:srgbClr val="FFFF00"/>
                </a:solidFill>
                <a:effectLst>
                  <a:outerShdw blurRad="38100" dist="38100" dir="2700000" algn="tl">
                    <a:srgbClr val="000000"/>
                  </a:outerShdw>
                </a:effectLst>
                <a:cs typeface="Arial" charset="0"/>
              </a:rPr>
              <a:t>  Total cholesterol: </a:t>
            </a:r>
            <a:r>
              <a:rPr lang="it-IT" sz="2400" b="1" u="sng">
                <a:solidFill>
                  <a:srgbClr val="FFFF00"/>
                </a:solidFill>
                <a:effectLst>
                  <a:outerShdw blurRad="38100" dist="38100" dir="2700000" algn="tl">
                    <a:srgbClr val="000000"/>
                  </a:outerShdw>
                </a:effectLst>
                <a:cs typeface="Arial" charset="0"/>
              </a:rPr>
              <a:t>866 </a:t>
            </a:r>
            <a:r>
              <a:rPr lang="it-IT" b="1">
                <a:solidFill>
                  <a:srgbClr val="FFFF00"/>
                </a:solidFill>
                <a:effectLst>
                  <a:outerShdw blurRad="38100" dist="38100" dir="2700000" algn="tl">
                    <a:srgbClr val="000000"/>
                  </a:outerShdw>
                </a:effectLst>
                <a:cs typeface="Arial" charset="0"/>
              </a:rPr>
              <a:t> mg/dL; </a:t>
            </a:r>
          </a:p>
          <a:p>
            <a:pPr algn="ctr" fontAlgn="base">
              <a:spcBef>
                <a:spcPct val="0"/>
              </a:spcBef>
              <a:spcAft>
                <a:spcPct val="0"/>
              </a:spcAft>
              <a:defRPr/>
            </a:pPr>
            <a:r>
              <a:rPr lang="it-IT" b="1">
                <a:solidFill>
                  <a:srgbClr val="FFFF00"/>
                </a:solidFill>
                <a:effectLst>
                  <a:outerShdw blurRad="38100" dist="38100" dir="2700000" algn="tl">
                    <a:srgbClr val="000000"/>
                  </a:outerShdw>
                </a:effectLst>
                <a:cs typeface="Arial" charset="0"/>
              </a:rPr>
              <a:t>LDL-cholesterol: </a:t>
            </a:r>
            <a:r>
              <a:rPr lang="it-IT" sz="2400" b="1" u="sng">
                <a:solidFill>
                  <a:srgbClr val="FFFF00"/>
                </a:solidFill>
                <a:effectLst>
                  <a:outerShdw blurRad="38100" dist="38100" dir="2700000" algn="tl">
                    <a:srgbClr val="000000"/>
                  </a:outerShdw>
                </a:effectLst>
                <a:cs typeface="Arial" charset="0"/>
              </a:rPr>
              <a:t>807 </a:t>
            </a:r>
            <a:r>
              <a:rPr lang="it-IT" b="1">
                <a:solidFill>
                  <a:srgbClr val="FFFF00"/>
                </a:solidFill>
                <a:effectLst>
                  <a:outerShdw blurRad="38100" dist="38100" dir="2700000" algn="tl">
                    <a:srgbClr val="000000"/>
                  </a:outerShdw>
                </a:effectLst>
                <a:cs typeface="Arial" charset="0"/>
              </a:rPr>
              <a:t>mg/dL</a:t>
            </a:r>
          </a:p>
        </p:txBody>
      </p:sp>
      <p:pic>
        <p:nvPicPr>
          <p:cNvPr id="78863" name="Picture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40650" y="268288"/>
            <a:ext cx="506413"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973468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9164"/>
                                        </p:tgtEl>
                                        <p:attrNameLst>
                                          <p:attrName>style.visibility</p:attrName>
                                        </p:attrNameLst>
                                      </p:cBhvr>
                                      <p:to>
                                        <p:strVal val="visible"/>
                                      </p:to>
                                    </p:set>
                                    <p:animEffect transition="in" filter="wipe(up)">
                                      <p:cBhvr>
                                        <p:cTn id="7" dur="1000"/>
                                        <p:tgtEl>
                                          <p:spTgt spid="49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6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Title 1"/>
          <p:cNvSpPr>
            <a:spLocks noGrp="1"/>
          </p:cNvSpPr>
          <p:nvPr>
            <p:ph type="title"/>
          </p:nvPr>
        </p:nvSpPr>
        <p:spPr/>
        <p:txBody>
          <a:bodyPr/>
          <a:lstStyle/>
          <a:p>
            <a:pPr eaLnBrk="1" hangingPunct="1"/>
            <a:r>
              <a:rPr lang="en-US" altLang="it-IT" sz="2800" smtClean="0"/>
              <a:t>What does the typical HoFH patient look like when referred to the lipidologist, and what are</a:t>
            </a:r>
            <a:br>
              <a:rPr lang="en-US" altLang="it-IT" sz="2800" smtClean="0"/>
            </a:br>
            <a:r>
              <a:rPr lang="en-US" altLang="it-IT" sz="2800" smtClean="0"/>
              <a:t>the options for apheresis?</a:t>
            </a:r>
          </a:p>
        </p:txBody>
      </p:sp>
      <p:sp>
        <p:nvSpPr>
          <p:cNvPr id="205827" name="TextBox 3"/>
          <p:cNvSpPr txBox="1">
            <a:spLocks noChangeArrowheads="1"/>
          </p:cNvSpPr>
          <p:nvPr/>
        </p:nvSpPr>
        <p:spPr bwMode="auto">
          <a:xfrm>
            <a:off x="0" y="5657850"/>
            <a:ext cx="34512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200" smtClean="0">
                <a:solidFill>
                  <a:srgbClr val="FFFFFF"/>
                </a:solidFill>
              </a:rPr>
              <a:t>HoFH, homozygous familial hypercholesterolaemia</a:t>
            </a:r>
          </a:p>
          <a:p>
            <a:pPr eaLnBrk="1" fontAlgn="base" hangingPunct="1">
              <a:spcBef>
                <a:spcPct val="0"/>
              </a:spcBef>
              <a:spcAft>
                <a:spcPct val="0"/>
              </a:spcAft>
              <a:buFontTx/>
              <a:buNone/>
            </a:pPr>
            <a:r>
              <a:rPr lang="en-US" altLang="it-IT" sz="1200" smtClean="0">
                <a:solidFill>
                  <a:srgbClr val="FFFFFF"/>
                </a:solidFill>
              </a:rPr>
              <a:t>LDL-C, low-density lipoprotein cholesterol</a:t>
            </a:r>
          </a:p>
          <a:p>
            <a:pPr eaLnBrk="1" fontAlgn="base" hangingPunct="1">
              <a:spcBef>
                <a:spcPct val="0"/>
              </a:spcBef>
              <a:spcAft>
                <a:spcPct val="0"/>
              </a:spcAft>
              <a:buFontTx/>
              <a:buNone/>
            </a:pPr>
            <a:r>
              <a:rPr lang="en-US" altLang="it-IT" sz="1200" smtClean="0">
                <a:solidFill>
                  <a:srgbClr val="FFFFFF"/>
                </a:solidFill>
              </a:rPr>
              <a:t>CVD, cardiovascular disease</a:t>
            </a:r>
          </a:p>
          <a:p>
            <a:pPr eaLnBrk="1" fontAlgn="base" hangingPunct="1">
              <a:spcBef>
                <a:spcPct val="0"/>
              </a:spcBef>
              <a:spcAft>
                <a:spcPct val="0"/>
              </a:spcAft>
              <a:buFontTx/>
              <a:buNone/>
            </a:pPr>
            <a:r>
              <a:rPr lang="en-US" altLang="it-IT" sz="1200" smtClean="0">
                <a:solidFill>
                  <a:srgbClr val="FFFFFF"/>
                </a:solidFill>
              </a:rPr>
              <a:t>PCSK9, proprotein convertase subtilisin/kexin type 9</a:t>
            </a:r>
          </a:p>
          <a:p>
            <a:pPr eaLnBrk="1" fontAlgn="base" hangingPunct="1">
              <a:spcBef>
                <a:spcPct val="0"/>
              </a:spcBef>
              <a:spcAft>
                <a:spcPct val="0"/>
              </a:spcAft>
              <a:buFontTx/>
              <a:buNone/>
            </a:pPr>
            <a:r>
              <a:rPr lang="en-US" altLang="it-IT" sz="1200" smtClean="0">
                <a:solidFill>
                  <a:srgbClr val="FFFFFF"/>
                </a:solidFill>
              </a:rPr>
              <a:t>LDL-R, LDL receptor</a:t>
            </a:r>
          </a:p>
          <a:p>
            <a:pPr eaLnBrk="1" fontAlgn="base" hangingPunct="1">
              <a:spcBef>
                <a:spcPct val="0"/>
              </a:spcBef>
              <a:spcAft>
                <a:spcPct val="0"/>
              </a:spcAft>
              <a:buFontTx/>
              <a:buNone/>
            </a:pPr>
            <a:r>
              <a:rPr lang="en-US" altLang="it-IT" sz="1200" smtClean="0">
                <a:solidFill>
                  <a:srgbClr val="FFFFFF"/>
                </a:solidFill>
              </a:rPr>
              <a:t>AE, anion exchange </a:t>
            </a:r>
          </a:p>
        </p:txBody>
      </p:sp>
      <p:sp>
        <p:nvSpPr>
          <p:cNvPr id="6" name="Rounded Rectangle 5"/>
          <p:cNvSpPr/>
          <p:nvPr/>
        </p:nvSpPr>
        <p:spPr>
          <a:xfrm>
            <a:off x="3386138" y="4292600"/>
            <a:ext cx="5332412" cy="669925"/>
          </a:xfrm>
          <a:prstGeom prst="roundRect">
            <a:avLst/>
          </a:prstGeom>
        </p:spPr>
        <p:style>
          <a:lnRef idx="1">
            <a:schemeClr val="accent2"/>
          </a:lnRef>
          <a:fillRef idx="3">
            <a:schemeClr val="accent2"/>
          </a:fillRef>
          <a:effectRef idx="2">
            <a:schemeClr val="accent2"/>
          </a:effectRef>
          <a:fontRef idx="minor">
            <a:schemeClr val="lt1"/>
          </a:fontRef>
        </p:style>
        <p:txBody>
          <a:bodyPr anchor="ctr"/>
          <a:lstStyle/>
          <a:p>
            <a:pPr algn="ctr" defTabSz="457200">
              <a:defRPr/>
            </a:pPr>
            <a:r>
              <a:rPr lang="en-US">
                <a:solidFill>
                  <a:prstClr val="white"/>
                </a:solidFill>
              </a:rPr>
              <a:t>Early treatment is important to maximise</a:t>
            </a:r>
            <a:br>
              <a:rPr lang="en-US">
                <a:solidFill>
                  <a:prstClr val="white"/>
                </a:solidFill>
              </a:rPr>
            </a:br>
            <a:r>
              <a:rPr lang="en-US">
                <a:solidFill>
                  <a:prstClr val="white"/>
                </a:solidFill>
              </a:rPr>
              <a:t>the benefits of apheresis</a:t>
            </a:r>
          </a:p>
        </p:txBody>
      </p:sp>
      <p:sp>
        <p:nvSpPr>
          <p:cNvPr id="7" name="Rounded Rectangle 6"/>
          <p:cNvSpPr/>
          <p:nvPr/>
        </p:nvSpPr>
        <p:spPr>
          <a:xfrm>
            <a:off x="457200" y="2279650"/>
            <a:ext cx="2481263" cy="342900"/>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defTabSz="457200">
              <a:defRPr/>
            </a:pPr>
            <a:r>
              <a:rPr lang="en-US" dirty="0">
                <a:solidFill>
                  <a:prstClr val="white"/>
                </a:solidFill>
              </a:rPr>
              <a:t>Persistently high LDL-C</a:t>
            </a:r>
            <a:endParaRPr lang="en-US" baseline="30000" dirty="0">
              <a:solidFill>
                <a:prstClr val="white"/>
              </a:solidFill>
            </a:endParaRPr>
          </a:p>
        </p:txBody>
      </p:sp>
      <p:sp>
        <p:nvSpPr>
          <p:cNvPr id="205830" name="Rectangle 7"/>
          <p:cNvSpPr>
            <a:spLocks noChangeArrowheads="1"/>
          </p:cNvSpPr>
          <p:nvPr/>
        </p:nvSpPr>
        <p:spPr bwMode="auto">
          <a:xfrm>
            <a:off x="3508375" y="5657850"/>
            <a:ext cx="56356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marL="182563" indent="-182563"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r" eaLnBrk="1" fontAlgn="base" hangingPunct="1">
              <a:spcBef>
                <a:spcPct val="0"/>
              </a:spcBef>
              <a:spcAft>
                <a:spcPct val="0"/>
              </a:spcAft>
              <a:buFontTx/>
              <a:buAutoNum type="arabicPeriod"/>
            </a:pPr>
            <a:r>
              <a:rPr lang="fr-FR" altLang="it-IT" sz="1200" smtClean="0">
                <a:solidFill>
                  <a:srgbClr val="FFFFFF"/>
                </a:solidFill>
              </a:rPr>
              <a:t>Cuchel M, et al. Eur Heart J 2014;35:2146-57</a:t>
            </a:r>
          </a:p>
          <a:p>
            <a:pPr algn="r" eaLnBrk="1" fontAlgn="base" hangingPunct="1">
              <a:spcBef>
                <a:spcPct val="0"/>
              </a:spcBef>
              <a:spcAft>
                <a:spcPct val="0"/>
              </a:spcAft>
              <a:buFontTx/>
              <a:buAutoNum type="arabicPeriod"/>
            </a:pPr>
            <a:r>
              <a:rPr lang="fr-FR" altLang="it-IT" sz="1200" smtClean="0">
                <a:solidFill>
                  <a:srgbClr val="FFFFFF"/>
                </a:solidFill>
              </a:rPr>
              <a:t>Aegerion Pharmaceuticals Inc. Lojuxta summary of product characteristics 2013</a:t>
            </a:r>
          </a:p>
          <a:p>
            <a:pPr algn="r" eaLnBrk="1" fontAlgn="base" hangingPunct="1">
              <a:spcBef>
                <a:spcPct val="0"/>
              </a:spcBef>
              <a:spcAft>
                <a:spcPct val="0"/>
              </a:spcAft>
              <a:buFontTx/>
              <a:buAutoNum type="arabicPeriod"/>
            </a:pPr>
            <a:r>
              <a:rPr lang="fr-FR" altLang="it-IT" sz="1200" smtClean="0">
                <a:solidFill>
                  <a:srgbClr val="FFFFFF"/>
                </a:solidFill>
              </a:rPr>
              <a:t>Genzyme Corporation. Kynamro prescribing information 2013</a:t>
            </a:r>
          </a:p>
          <a:p>
            <a:pPr algn="r" eaLnBrk="1" fontAlgn="base" hangingPunct="1">
              <a:spcBef>
                <a:spcPct val="0"/>
              </a:spcBef>
              <a:spcAft>
                <a:spcPct val="0"/>
              </a:spcAft>
              <a:buFontTx/>
              <a:buAutoNum type="arabicPeriod"/>
            </a:pPr>
            <a:r>
              <a:rPr lang="fr-FR" altLang="it-IT" sz="1200" smtClean="0">
                <a:solidFill>
                  <a:srgbClr val="FFFFFF"/>
                </a:solidFill>
              </a:rPr>
              <a:t>Stein EA. Circulation 2007;116:594-5</a:t>
            </a:r>
          </a:p>
          <a:p>
            <a:pPr algn="r" eaLnBrk="1" fontAlgn="base" hangingPunct="1">
              <a:spcBef>
                <a:spcPct val="0"/>
              </a:spcBef>
              <a:spcAft>
                <a:spcPct val="0"/>
              </a:spcAft>
              <a:buFontTx/>
              <a:buAutoNum type="arabicPeriod"/>
            </a:pPr>
            <a:r>
              <a:rPr lang="de-DE" altLang="it-IT" sz="1200" smtClean="0">
                <a:solidFill>
                  <a:srgbClr val="FFFFFF"/>
                </a:solidFill>
              </a:rPr>
              <a:t>Schwartz J, et al. J Clin Apher 2013;28:145-284</a:t>
            </a:r>
          </a:p>
          <a:p>
            <a:pPr algn="r" eaLnBrk="1" fontAlgn="base" hangingPunct="1">
              <a:spcBef>
                <a:spcPct val="0"/>
              </a:spcBef>
              <a:spcAft>
                <a:spcPct val="0"/>
              </a:spcAft>
              <a:buFontTx/>
              <a:buAutoNum type="arabicPeriod"/>
            </a:pPr>
            <a:r>
              <a:rPr lang="de-DE" altLang="it-IT" sz="1200" smtClean="0">
                <a:solidFill>
                  <a:srgbClr val="FFFFFF"/>
                </a:solidFill>
              </a:rPr>
              <a:t>1Raal FJ, et al. Lancet 2014;384:ePub ahead of print</a:t>
            </a:r>
          </a:p>
        </p:txBody>
      </p:sp>
      <p:sp>
        <p:nvSpPr>
          <p:cNvPr id="9" name="Rounded Rectangle 8"/>
          <p:cNvSpPr/>
          <p:nvPr/>
        </p:nvSpPr>
        <p:spPr>
          <a:xfrm>
            <a:off x="457200" y="2909888"/>
            <a:ext cx="2481263" cy="1101725"/>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defTabSz="457200">
              <a:defRPr/>
            </a:pPr>
            <a:r>
              <a:rPr lang="en-US" dirty="0">
                <a:solidFill>
                  <a:prstClr val="white"/>
                </a:solidFill>
              </a:rPr>
              <a:t>Receiving:</a:t>
            </a:r>
          </a:p>
          <a:p>
            <a:pPr algn="ctr" defTabSz="457200">
              <a:defRPr/>
            </a:pPr>
            <a:r>
              <a:rPr lang="en-US" dirty="0">
                <a:solidFill>
                  <a:prstClr val="white"/>
                </a:solidFill>
              </a:rPr>
              <a:t>Statins</a:t>
            </a:r>
            <a:br>
              <a:rPr lang="en-US" dirty="0">
                <a:solidFill>
                  <a:prstClr val="white"/>
                </a:solidFill>
              </a:rPr>
            </a:br>
            <a:r>
              <a:rPr lang="en-US" dirty="0" err="1">
                <a:solidFill>
                  <a:prstClr val="white"/>
                </a:solidFill>
              </a:rPr>
              <a:t>Ezetimibe</a:t>
            </a:r>
            <a:r>
              <a:rPr lang="en-US" dirty="0">
                <a:solidFill>
                  <a:prstClr val="white"/>
                </a:solidFill>
              </a:rPr>
              <a:t/>
            </a:r>
            <a:br>
              <a:rPr lang="en-US" dirty="0">
                <a:solidFill>
                  <a:prstClr val="white"/>
                </a:solidFill>
              </a:rPr>
            </a:br>
            <a:r>
              <a:rPr lang="en-US" dirty="0">
                <a:solidFill>
                  <a:prstClr val="white"/>
                </a:solidFill>
              </a:rPr>
              <a:t>Possibly </a:t>
            </a:r>
            <a:r>
              <a:rPr lang="en-US" dirty="0" err="1">
                <a:solidFill>
                  <a:prstClr val="white"/>
                </a:solidFill>
              </a:rPr>
              <a:t>AE resins</a:t>
            </a:r>
            <a:endParaRPr lang="en-US" dirty="0">
              <a:solidFill>
                <a:prstClr val="white"/>
              </a:solidFill>
            </a:endParaRPr>
          </a:p>
        </p:txBody>
      </p:sp>
      <p:sp>
        <p:nvSpPr>
          <p:cNvPr id="10" name="Rounded Rectangle 9"/>
          <p:cNvSpPr/>
          <p:nvPr/>
        </p:nvSpPr>
        <p:spPr>
          <a:xfrm>
            <a:off x="457200" y="4292600"/>
            <a:ext cx="2481263" cy="669925"/>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defTabSz="457200">
              <a:defRPr/>
            </a:pPr>
            <a:r>
              <a:rPr lang="en-US">
                <a:solidFill>
                  <a:prstClr val="white"/>
                </a:solidFill>
              </a:rPr>
              <a:t>Many have established CVD</a:t>
            </a:r>
          </a:p>
        </p:txBody>
      </p:sp>
      <p:sp>
        <p:nvSpPr>
          <p:cNvPr id="26" name="Rounded Rectangle 25"/>
          <p:cNvSpPr/>
          <p:nvPr/>
        </p:nvSpPr>
        <p:spPr>
          <a:xfrm>
            <a:off x="457200" y="1614488"/>
            <a:ext cx="2481263" cy="366712"/>
          </a:xfrm>
          <a:prstGeom prst="roundRect">
            <a:avLst/>
          </a:prstGeom>
        </p:spPr>
        <p:style>
          <a:lnRef idx="1">
            <a:schemeClr val="accent4"/>
          </a:lnRef>
          <a:fillRef idx="3">
            <a:schemeClr val="accent4"/>
          </a:fillRef>
          <a:effectRef idx="2">
            <a:schemeClr val="accent4"/>
          </a:effectRef>
          <a:fontRef idx="minor">
            <a:schemeClr val="lt1"/>
          </a:fontRef>
        </p:style>
        <p:txBody>
          <a:bodyPr anchor="ctr"/>
          <a:lstStyle/>
          <a:p>
            <a:pPr algn="ctr" defTabSz="457200">
              <a:defRPr/>
            </a:pPr>
            <a:r>
              <a:rPr lang="en-US">
                <a:solidFill>
                  <a:prstClr val="white"/>
                </a:solidFill>
              </a:rPr>
              <a:t>Patient</a:t>
            </a:r>
            <a:r>
              <a:rPr lang="en-US" baseline="30000">
                <a:solidFill>
                  <a:prstClr val="white"/>
                </a:solidFill>
              </a:rPr>
              <a:t>1</a:t>
            </a:r>
          </a:p>
        </p:txBody>
      </p:sp>
      <p:sp>
        <p:nvSpPr>
          <p:cNvPr id="27" name="Rounded Rectangle 26"/>
          <p:cNvSpPr/>
          <p:nvPr/>
        </p:nvSpPr>
        <p:spPr>
          <a:xfrm>
            <a:off x="3354388" y="1614488"/>
            <a:ext cx="2481262" cy="366712"/>
          </a:xfrm>
          <a:prstGeom prst="roundRect">
            <a:avLst/>
          </a:prstGeom>
        </p:spPr>
        <p:style>
          <a:lnRef idx="1">
            <a:schemeClr val="accent4"/>
          </a:lnRef>
          <a:fillRef idx="3">
            <a:schemeClr val="accent4"/>
          </a:fillRef>
          <a:effectRef idx="2">
            <a:schemeClr val="accent4"/>
          </a:effectRef>
          <a:fontRef idx="minor">
            <a:schemeClr val="lt1"/>
          </a:fontRef>
        </p:style>
        <p:txBody>
          <a:bodyPr anchor="ctr"/>
          <a:lstStyle/>
          <a:p>
            <a:pPr algn="ctr" defTabSz="457200">
              <a:defRPr/>
            </a:pPr>
            <a:r>
              <a:rPr lang="en-US">
                <a:solidFill>
                  <a:prstClr val="white"/>
                </a:solidFill>
              </a:rPr>
              <a:t>Options</a:t>
            </a:r>
          </a:p>
        </p:txBody>
      </p:sp>
      <p:cxnSp>
        <p:nvCxnSpPr>
          <p:cNvPr id="41" name="Straight Arrow Connector 40"/>
          <p:cNvCxnSpPr>
            <a:stCxn id="10" idx="3"/>
            <a:endCxn id="6" idx="1"/>
          </p:cNvCxnSpPr>
          <p:nvPr/>
        </p:nvCxnSpPr>
        <p:spPr>
          <a:xfrm>
            <a:off x="2938463" y="4627563"/>
            <a:ext cx="447675"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45" name="Rounded Rectangle 44"/>
          <p:cNvSpPr/>
          <p:nvPr/>
        </p:nvSpPr>
        <p:spPr>
          <a:xfrm>
            <a:off x="6238875" y="1614488"/>
            <a:ext cx="2479675" cy="366712"/>
          </a:xfrm>
          <a:prstGeom prst="roundRect">
            <a:avLst/>
          </a:prstGeom>
        </p:spPr>
        <p:style>
          <a:lnRef idx="1">
            <a:schemeClr val="accent4"/>
          </a:lnRef>
          <a:fillRef idx="3">
            <a:schemeClr val="accent4"/>
          </a:fillRef>
          <a:effectRef idx="2">
            <a:schemeClr val="accent4"/>
          </a:effectRef>
          <a:fontRef idx="minor">
            <a:schemeClr val="lt1"/>
          </a:fontRef>
        </p:style>
        <p:txBody>
          <a:bodyPr anchor="ctr"/>
          <a:lstStyle/>
          <a:p>
            <a:pPr algn="ctr" defTabSz="457200">
              <a:defRPr/>
            </a:pPr>
            <a:r>
              <a:rPr lang="en-US">
                <a:solidFill>
                  <a:prstClr val="white"/>
                </a:solidFill>
              </a:rPr>
              <a:t>Limitations</a:t>
            </a:r>
          </a:p>
        </p:txBody>
      </p:sp>
      <p:sp>
        <p:nvSpPr>
          <p:cNvPr id="205837" name="TextBox 45"/>
          <p:cNvSpPr txBox="1">
            <a:spLocks noChangeArrowheads="1"/>
          </p:cNvSpPr>
          <p:nvPr/>
        </p:nvSpPr>
        <p:spPr bwMode="auto">
          <a:xfrm>
            <a:off x="6326188" y="2327275"/>
            <a:ext cx="28178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800" smtClean="0">
                <a:solidFill>
                  <a:srgbClr val="FFFFFF"/>
                </a:solidFill>
              </a:rPr>
              <a:t>Effective procedure but</a:t>
            </a:r>
            <a:br>
              <a:rPr lang="en-US" altLang="it-IT" sz="1800" smtClean="0">
                <a:solidFill>
                  <a:srgbClr val="FFFFFF"/>
                </a:solidFill>
              </a:rPr>
            </a:br>
            <a:r>
              <a:rPr lang="en-US" altLang="it-IT" sz="1800" smtClean="0">
                <a:solidFill>
                  <a:srgbClr val="FFFFFF"/>
                </a:solidFill>
              </a:rPr>
              <a:t>has an LDL-C rebound</a:t>
            </a:r>
          </a:p>
        </p:txBody>
      </p:sp>
      <p:sp>
        <p:nvSpPr>
          <p:cNvPr id="28" name="Rounded Rectangle 27"/>
          <p:cNvSpPr/>
          <p:nvPr/>
        </p:nvSpPr>
        <p:spPr>
          <a:xfrm>
            <a:off x="3354388" y="2279650"/>
            <a:ext cx="2481262" cy="1328738"/>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defTabSz="457200">
              <a:defRPr/>
            </a:pPr>
            <a:r>
              <a:rPr lang="en-US">
                <a:solidFill>
                  <a:prstClr val="white"/>
                </a:solidFill>
              </a:rPr>
              <a:t>Lipoprotein apheresis </a:t>
            </a:r>
            <a:r>
              <a:rPr lang="en-US" sz="1400">
                <a:solidFill>
                  <a:prstClr val="white"/>
                </a:solidFill>
              </a:rPr>
              <a:t>(preferred)</a:t>
            </a:r>
          </a:p>
          <a:p>
            <a:pPr algn="ctr" defTabSz="457200">
              <a:defRPr/>
            </a:pPr>
            <a:r>
              <a:rPr lang="en-US">
                <a:solidFill>
                  <a:prstClr val="white"/>
                </a:solidFill>
              </a:rPr>
              <a:t>Plasma exchange</a:t>
            </a:r>
            <a:br>
              <a:rPr lang="en-US">
                <a:solidFill>
                  <a:prstClr val="white"/>
                </a:solidFill>
              </a:rPr>
            </a:br>
            <a:r>
              <a:rPr lang="en-US" sz="1400">
                <a:solidFill>
                  <a:prstClr val="white"/>
                </a:solidFill>
              </a:rPr>
              <a:t>(possibly in patients with low blood volume)</a:t>
            </a:r>
            <a:r>
              <a:rPr lang="en-US" sz="1400" baseline="30000">
                <a:solidFill>
                  <a:prstClr val="white"/>
                </a:solidFill>
              </a:rPr>
              <a:t>5</a:t>
            </a:r>
          </a:p>
        </p:txBody>
      </p:sp>
    </p:spTree>
    <p:extLst>
      <p:ext uri="{BB962C8B-B14F-4D97-AF65-F5344CB8AC3E}">
        <p14:creationId xmlns:p14="http://schemas.microsoft.com/office/powerpoint/2010/main" val="11515933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lock Arc 3"/>
          <p:cNvSpPr/>
          <p:nvPr/>
        </p:nvSpPr>
        <p:spPr>
          <a:xfrm>
            <a:off x="2164843" y="1417637"/>
            <a:ext cx="4933389" cy="5050825"/>
          </a:xfrm>
          <a:custGeom>
            <a:avLst/>
            <a:gdLst/>
            <a:ahLst/>
            <a:cxnLst/>
            <a:rect l="l" t="t" r="r" b="b"/>
            <a:pathLst>
              <a:path w="4933389" h="5050825">
                <a:moveTo>
                  <a:pt x="2389740" y="65"/>
                </a:moveTo>
                <a:cubicBezTo>
                  <a:pt x="3545388" y="-8191"/>
                  <a:pt x="4559182" y="769081"/>
                  <a:pt x="4851200" y="1887256"/>
                </a:cubicBezTo>
                <a:cubicBezTo>
                  <a:pt x="5143218" y="3005431"/>
                  <a:pt x="4638939" y="4179157"/>
                  <a:pt x="3626825" y="4737025"/>
                </a:cubicBezTo>
                <a:cubicBezTo>
                  <a:pt x="2677969" y="5260026"/>
                  <a:pt x="1509784" y="5116622"/>
                  <a:pt x="716941" y="4401245"/>
                </a:cubicBezTo>
                <a:lnTo>
                  <a:pt x="611084" y="4297261"/>
                </a:lnTo>
                <a:lnTo>
                  <a:pt x="220238" y="4645618"/>
                </a:lnTo>
                <a:lnTo>
                  <a:pt x="0" y="3074806"/>
                </a:lnTo>
                <a:lnTo>
                  <a:pt x="1535233" y="3473574"/>
                </a:lnTo>
                <a:lnTo>
                  <a:pt x="1130770" y="3834069"/>
                </a:lnTo>
                <a:lnTo>
                  <a:pt x="1182430" y="3884816"/>
                </a:lnTo>
                <a:cubicBezTo>
                  <a:pt x="1757004" y="4403249"/>
                  <a:pt x="2603588" y="4507175"/>
                  <a:pt x="3291224" y="4128156"/>
                </a:cubicBezTo>
                <a:cubicBezTo>
                  <a:pt x="4024703" y="3723869"/>
                  <a:pt x="4390154" y="2873270"/>
                  <a:pt x="4178528" y="2062928"/>
                </a:cubicBezTo>
                <a:cubicBezTo>
                  <a:pt x="3966902" y="1252586"/>
                  <a:pt x="3232206" y="689298"/>
                  <a:pt x="2394708" y="695281"/>
                </a:cubicBezTo>
                <a:close/>
              </a:path>
            </a:pathLst>
          </a:custGeom>
          <a:solidFill>
            <a:schemeClr val="accent1">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2" name="Title 1"/>
          <p:cNvSpPr>
            <a:spLocks noGrp="1"/>
          </p:cNvSpPr>
          <p:nvPr>
            <p:ph type="title"/>
          </p:nvPr>
        </p:nvSpPr>
        <p:spPr/>
        <p:txBody>
          <a:bodyPr rtlCol="0">
            <a:noAutofit/>
          </a:bodyPr>
          <a:lstStyle/>
          <a:p>
            <a:pPr fontAlgn="auto">
              <a:spcAft>
                <a:spcPts val="0"/>
              </a:spcAft>
              <a:defRPr/>
            </a:pPr>
            <a:r>
              <a:rPr lang="en-US" sz="3200" dirty="0">
                <a:latin typeface="+mn-lt"/>
                <a:ea typeface="+mj-ea"/>
                <a:cs typeface="+mj-cs"/>
              </a:rPr>
              <a:t>As of </a:t>
            </a:r>
            <a:r>
              <a:rPr lang="en-US" sz="3200" dirty="0" smtClean="0">
                <a:latin typeface="+mn-lt"/>
                <a:ea typeface="+mj-ea"/>
                <a:cs typeface="+mj-cs"/>
              </a:rPr>
              <a:t>2017 </a:t>
            </a:r>
            <a:r>
              <a:rPr lang="en-US" sz="3200" dirty="0">
                <a:latin typeface="+mn-lt"/>
                <a:ea typeface="+mj-ea"/>
                <a:cs typeface="+mj-cs"/>
              </a:rPr>
              <a:t>there are </a:t>
            </a:r>
            <a:r>
              <a:rPr lang="en-US" sz="3200" dirty="0" smtClean="0">
                <a:latin typeface="+mn-lt"/>
                <a:ea typeface="+mj-ea"/>
                <a:cs typeface="+mj-cs"/>
              </a:rPr>
              <a:t>five </a:t>
            </a:r>
            <a:r>
              <a:rPr lang="en-US" sz="3200" dirty="0">
                <a:latin typeface="+mn-lt"/>
                <a:ea typeface="+mj-ea"/>
                <a:cs typeface="+mj-cs"/>
              </a:rPr>
              <a:t>therapies that</a:t>
            </a:r>
            <a:br>
              <a:rPr lang="en-US" sz="3200" dirty="0">
                <a:latin typeface="+mn-lt"/>
                <a:ea typeface="+mj-ea"/>
                <a:cs typeface="+mj-cs"/>
              </a:rPr>
            </a:br>
            <a:r>
              <a:rPr lang="en-US" sz="3200" dirty="0">
                <a:latin typeface="+mn-lt"/>
                <a:ea typeface="+mj-ea"/>
                <a:cs typeface="+mj-cs"/>
              </a:rPr>
              <a:t>have been </a:t>
            </a:r>
            <a:r>
              <a:rPr lang="en-US" sz="3200" dirty="0" err="1">
                <a:latin typeface="+mn-lt"/>
                <a:ea typeface="+mj-ea"/>
                <a:cs typeface="+mj-cs"/>
              </a:rPr>
              <a:t>utilised</a:t>
            </a:r>
            <a:r>
              <a:rPr lang="en-US" sz="3200" dirty="0">
                <a:latin typeface="+mn-lt"/>
                <a:ea typeface="+mj-ea"/>
                <a:cs typeface="+mj-cs"/>
              </a:rPr>
              <a:t> in </a:t>
            </a:r>
            <a:r>
              <a:rPr lang="en-US" sz="3200" dirty="0" smtClean="0">
                <a:latin typeface="+mn-lt"/>
                <a:ea typeface="+mj-ea"/>
                <a:cs typeface="+mj-cs"/>
              </a:rPr>
              <a:t>He- Ho- FH </a:t>
            </a:r>
            <a:endParaRPr lang="en-US" sz="3200" dirty="0">
              <a:latin typeface="+mn-lt"/>
              <a:ea typeface="+mj-ea"/>
              <a:cs typeface="+mj-cs"/>
            </a:endParaRPr>
          </a:p>
        </p:txBody>
      </p:sp>
      <p:sp>
        <p:nvSpPr>
          <p:cNvPr id="138242" name="TextBox 3"/>
          <p:cNvSpPr txBox="1">
            <a:spLocks noChangeArrowheads="1"/>
          </p:cNvSpPr>
          <p:nvPr/>
        </p:nvSpPr>
        <p:spPr bwMode="auto">
          <a:xfrm>
            <a:off x="0" y="6027003"/>
            <a:ext cx="204725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spAutoFit/>
          </a:bodyPr>
          <a:lstStyle>
            <a:lvl1pPr eaLnBrk="0" hangingPunct="0">
              <a:defRPr sz="2400">
                <a:solidFill>
                  <a:schemeClr val="tx1"/>
                </a:solidFill>
                <a:latin typeface="Arial" charset="0"/>
                <a:ea typeface="ヒラギノ角ゴ Pro W3" charset="0"/>
                <a:cs typeface="ヒラギノ角ゴ Pro W3" charset="0"/>
              </a:defRPr>
            </a:lvl1pPr>
            <a:lvl2pPr marL="742950" indent="-285750" eaLnBrk="0" hangingPunct="0">
              <a:defRPr sz="2400">
                <a:solidFill>
                  <a:schemeClr val="tx1"/>
                </a:solidFill>
                <a:latin typeface="Arial" charset="0"/>
                <a:ea typeface="ヒラギノ角ゴ Pro W3" charset="0"/>
                <a:cs typeface="ヒラギノ角ゴ Pro W3" charset="0"/>
              </a:defRPr>
            </a:lvl2pPr>
            <a:lvl3pPr marL="1143000" indent="-228600" eaLnBrk="0" hangingPunct="0">
              <a:defRPr sz="2400">
                <a:solidFill>
                  <a:schemeClr val="tx1"/>
                </a:solidFill>
                <a:latin typeface="Arial" charset="0"/>
                <a:ea typeface="ヒラギノ角ゴ Pro W3" charset="0"/>
                <a:cs typeface="ヒラギノ角ゴ Pro W3" charset="0"/>
              </a:defRPr>
            </a:lvl3pPr>
            <a:lvl4pPr marL="1600200" indent="-228600" eaLnBrk="0" hangingPunct="0">
              <a:defRPr sz="2400">
                <a:solidFill>
                  <a:schemeClr val="tx1"/>
                </a:solidFill>
                <a:latin typeface="Arial" charset="0"/>
                <a:ea typeface="ヒラギノ角ゴ Pro W3" charset="0"/>
                <a:cs typeface="ヒラギノ角ゴ Pro W3" charset="0"/>
              </a:defRPr>
            </a:lvl4pPr>
            <a:lvl5pPr marL="2057400" indent="-228600" eaLnBrk="0" hangingPunct="0">
              <a:defRPr sz="2400">
                <a:solidFill>
                  <a:schemeClr val="tx1"/>
                </a:solidFill>
                <a:latin typeface="Arial" charset="0"/>
                <a:ea typeface="ヒラギノ角ゴ Pro W3" charset="0"/>
                <a:cs typeface="ヒラギノ角ゴ Pro W3" charset="0"/>
              </a:defRPr>
            </a:lvl5pPr>
            <a:lvl6pPr marL="25146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6pPr>
            <a:lvl7pPr marL="29718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7pPr>
            <a:lvl8pPr marL="34290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8pPr>
            <a:lvl9pPr marL="38862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9pPr>
          </a:lstStyle>
          <a:p>
            <a:pPr defTabSz="457200" eaLnBrk="1" fontAlgn="base" hangingPunct="1">
              <a:spcBef>
                <a:spcPct val="0"/>
              </a:spcBef>
              <a:spcAft>
                <a:spcPct val="0"/>
              </a:spcAft>
            </a:pPr>
            <a:r>
              <a:rPr lang="en-US" sz="1200">
                <a:solidFill>
                  <a:prstClr val="white"/>
                </a:solidFill>
                <a:latin typeface="Calibri"/>
              </a:rPr>
              <a:t>PCSK9, proprotein convertase</a:t>
            </a:r>
            <a:br>
              <a:rPr lang="en-US" sz="1200">
                <a:solidFill>
                  <a:prstClr val="white"/>
                </a:solidFill>
                <a:latin typeface="Calibri"/>
              </a:rPr>
            </a:br>
            <a:r>
              <a:rPr lang="en-US" sz="1200">
                <a:solidFill>
                  <a:prstClr val="white"/>
                </a:solidFill>
                <a:latin typeface="Calibri"/>
              </a:rPr>
              <a:t>subtilisin/kexin type 9;</a:t>
            </a:r>
          </a:p>
          <a:p>
            <a:pPr defTabSz="457200" eaLnBrk="1" fontAlgn="base" hangingPunct="1">
              <a:spcBef>
                <a:spcPct val="0"/>
              </a:spcBef>
              <a:spcAft>
                <a:spcPct val="0"/>
              </a:spcAft>
            </a:pPr>
            <a:r>
              <a:rPr lang="en-US" sz="1200">
                <a:solidFill>
                  <a:prstClr val="white"/>
                </a:solidFill>
                <a:latin typeface="Calibri"/>
              </a:rPr>
              <a:t>HoFH, homozygous familial</a:t>
            </a:r>
            <a:br>
              <a:rPr lang="en-US" sz="1200">
                <a:solidFill>
                  <a:prstClr val="white"/>
                </a:solidFill>
                <a:latin typeface="Calibri"/>
              </a:rPr>
            </a:br>
            <a:r>
              <a:rPr lang="en-US" sz="1200">
                <a:solidFill>
                  <a:prstClr val="white"/>
                </a:solidFill>
                <a:latin typeface="Calibri"/>
              </a:rPr>
              <a:t>hypercholesterolaemia</a:t>
            </a:r>
          </a:p>
        </p:txBody>
      </p:sp>
      <p:graphicFrame>
        <p:nvGraphicFramePr>
          <p:cNvPr id="10" name="Diagram 9"/>
          <p:cNvGraphicFramePr/>
          <p:nvPr>
            <p:extLst>
              <p:ext uri="{D42A27DB-BD31-4B8C-83A1-F6EECF244321}">
                <p14:modId xmlns:p14="http://schemas.microsoft.com/office/powerpoint/2010/main" val="413515126"/>
              </p:ext>
            </p:extLst>
          </p:nvPr>
        </p:nvGraphicFramePr>
        <p:xfrm>
          <a:off x="1177963" y="1493453"/>
          <a:ext cx="6834567" cy="45563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8244" name="TextBox 10"/>
          <p:cNvSpPr txBox="1">
            <a:spLocks noChangeArrowheads="1"/>
          </p:cNvSpPr>
          <p:nvPr/>
        </p:nvSpPr>
        <p:spPr bwMode="auto">
          <a:xfrm>
            <a:off x="107950" y="2806526"/>
            <a:ext cx="2131867"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ヒラギノ角ゴ Pro W3" charset="0"/>
                <a:cs typeface="ヒラギノ角ゴ Pro W3" charset="0"/>
              </a:defRPr>
            </a:lvl1pPr>
            <a:lvl2pPr marL="742950" indent="-285750" eaLnBrk="0" hangingPunct="0">
              <a:defRPr sz="2400">
                <a:solidFill>
                  <a:schemeClr val="tx1"/>
                </a:solidFill>
                <a:latin typeface="Arial" charset="0"/>
                <a:ea typeface="ヒラギノ角ゴ Pro W3" charset="0"/>
                <a:cs typeface="ヒラギノ角ゴ Pro W3" charset="0"/>
              </a:defRPr>
            </a:lvl2pPr>
            <a:lvl3pPr marL="1143000" indent="-228600" eaLnBrk="0" hangingPunct="0">
              <a:defRPr sz="2400">
                <a:solidFill>
                  <a:schemeClr val="tx1"/>
                </a:solidFill>
                <a:latin typeface="Arial" charset="0"/>
                <a:ea typeface="ヒラギノ角ゴ Pro W3" charset="0"/>
                <a:cs typeface="ヒラギノ角ゴ Pro W3" charset="0"/>
              </a:defRPr>
            </a:lvl3pPr>
            <a:lvl4pPr marL="1600200" indent="-228600" eaLnBrk="0" hangingPunct="0">
              <a:defRPr sz="2400">
                <a:solidFill>
                  <a:schemeClr val="tx1"/>
                </a:solidFill>
                <a:latin typeface="Arial" charset="0"/>
                <a:ea typeface="ヒラギノ角ゴ Pro W3" charset="0"/>
                <a:cs typeface="ヒラギノ角ゴ Pro W3" charset="0"/>
              </a:defRPr>
            </a:lvl4pPr>
            <a:lvl5pPr marL="2057400" indent="-228600" eaLnBrk="0" hangingPunct="0">
              <a:defRPr sz="2400">
                <a:solidFill>
                  <a:schemeClr val="tx1"/>
                </a:solidFill>
                <a:latin typeface="Arial" charset="0"/>
                <a:ea typeface="ヒラギノ角ゴ Pro W3" charset="0"/>
                <a:cs typeface="ヒラギノ角ゴ Pro W3" charset="0"/>
              </a:defRPr>
            </a:lvl5pPr>
            <a:lvl6pPr marL="25146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6pPr>
            <a:lvl7pPr marL="29718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7pPr>
            <a:lvl8pPr marL="34290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8pPr>
            <a:lvl9pPr marL="38862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9pPr>
          </a:lstStyle>
          <a:p>
            <a:pPr algn="r" defTabSz="457200" eaLnBrk="1" fontAlgn="base" hangingPunct="1">
              <a:spcBef>
                <a:spcPct val="0"/>
              </a:spcBef>
              <a:spcAft>
                <a:spcPct val="0"/>
              </a:spcAft>
            </a:pPr>
            <a:r>
              <a:rPr lang="en-US" sz="1400">
                <a:solidFill>
                  <a:prstClr val="white"/>
                </a:solidFill>
                <a:latin typeface="Calibri"/>
              </a:rPr>
              <a:t>Limited evidence of treatment with evolocumab of HoFH subjects is available, with contradictory findings</a:t>
            </a:r>
            <a:r>
              <a:rPr lang="en-US" sz="1400" baseline="30000">
                <a:solidFill>
                  <a:prstClr val="white"/>
                </a:solidFill>
                <a:latin typeface="Calibri"/>
              </a:rPr>
              <a:t>5</a:t>
            </a:r>
          </a:p>
        </p:txBody>
      </p:sp>
      <p:sp>
        <p:nvSpPr>
          <p:cNvPr id="138245" name="TextBox 11"/>
          <p:cNvSpPr txBox="1">
            <a:spLocks noChangeArrowheads="1"/>
          </p:cNvSpPr>
          <p:nvPr/>
        </p:nvSpPr>
        <p:spPr bwMode="auto">
          <a:xfrm>
            <a:off x="6527216" y="4815348"/>
            <a:ext cx="2628321"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Arial" charset="0"/>
                <a:ea typeface="ヒラギノ角ゴ Pro W3" charset="0"/>
                <a:cs typeface="ヒラギノ角ゴ Pro W3" charset="0"/>
              </a:defRPr>
            </a:lvl1pPr>
            <a:lvl2pPr marL="742950" indent="-285750" eaLnBrk="0" hangingPunct="0">
              <a:defRPr sz="2400">
                <a:solidFill>
                  <a:schemeClr val="tx1"/>
                </a:solidFill>
                <a:latin typeface="Arial" charset="0"/>
                <a:ea typeface="ヒラギノ角ゴ Pro W3" charset="0"/>
                <a:cs typeface="ヒラギノ角ゴ Pro W3" charset="0"/>
              </a:defRPr>
            </a:lvl2pPr>
            <a:lvl3pPr marL="1143000" indent="-228600" eaLnBrk="0" hangingPunct="0">
              <a:defRPr sz="2400">
                <a:solidFill>
                  <a:schemeClr val="tx1"/>
                </a:solidFill>
                <a:latin typeface="Arial" charset="0"/>
                <a:ea typeface="ヒラギノ角ゴ Pro W3" charset="0"/>
                <a:cs typeface="ヒラギノ角ゴ Pro W3" charset="0"/>
              </a:defRPr>
            </a:lvl3pPr>
            <a:lvl4pPr marL="1600200" indent="-228600" eaLnBrk="0" hangingPunct="0">
              <a:defRPr sz="2400">
                <a:solidFill>
                  <a:schemeClr val="tx1"/>
                </a:solidFill>
                <a:latin typeface="Arial" charset="0"/>
                <a:ea typeface="ヒラギノ角ゴ Pro W3" charset="0"/>
                <a:cs typeface="ヒラギノ角ゴ Pro W3" charset="0"/>
              </a:defRPr>
            </a:lvl4pPr>
            <a:lvl5pPr marL="2057400" indent="-228600" eaLnBrk="0" hangingPunct="0">
              <a:defRPr sz="2400">
                <a:solidFill>
                  <a:schemeClr val="tx1"/>
                </a:solidFill>
                <a:latin typeface="Arial" charset="0"/>
                <a:ea typeface="ヒラギノ角ゴ Pro W3" charset="0"/>
                <a:cs typeface="ヒラギノ角ゴ Pro W3" charset="0"/>
              </a:defRPr>
            </a:lvl5pPr>
            <a:lvl6pPr marL="25146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6pPr>
            <a:lvl7pPr marL="29718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7pPr>
            <a:lvl8pPr marL="34290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8pPr>
            <a:lvl9pPr marL="38862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9pPr>
          </a:lstStyle>
          <a:p>
            <a:pPr defTabSz="457200" eaLnBrk="1" fontAlgn="base" hangingPunct="1">
              <a:spcBef>
                <a:spcPct val="0"/>
              </a:spcBef>
              <a:spcAft>
                <a:spcPct val="0"/>
              </a:spcAft>
            </a:pPr>
            <a:r>
              <a:rPr lang="en-US" sz="1400" dirty="0">
                <a:solidFill>
                  <a:prstClr val="white"/>
                </a:solidFill>
                <a:latin typeface="Calibri"/>
              </a:rPr>
              <a:t>In vivo data suggest mipomersen and lomitapide can cause atherosclerotic regression;</a:t>
            </a:r>
            <a:r>
              <a:rPr lang="en-US" sz="1400" baseline="30000" dirty="0">
                <a:solidFill>
                  <a:prstClr val="white"/>
                </a:solidFill>
                <a:latin typeface="Calibri"/>
              </a:rPr>
              <a:t>3</a:t>
            </a:r>
            <a:r>
              <a:rPr lang="en-US" sz="1400" dirty="0">
                <a:solidFill>
                  <a:prstClr val="white"/>
                </a:solidFill>
                <a:latin typeface="Calibri"/>
              </a:rPr>
              <a:t> however no human data are currently available</a:t>
            </a:r>
          </a:p>
        </p:txBody>
      </p:sp>
      <p:sp>
        <p:nvSpPr>
          <p:cNvPr id="138247" name="TextBox 13"/>
          <p:cNvSpPr txBox="1">
            <a:spLocks noChangeArrowheads="1"/>
          </p:cNvSpPr>
          <p:nvPr/>
        </p:nvSpPr>
        <p:spPr bwMode="auto">
          <a:xfrm>
            <a:off x="5231983" y="1856812"/>
            <a:ext cx="21351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ヒラギノ角ゴ Pro W3" charset="0"/>
                <a:cs typeface="ヒラギノ角ゴ Pro W3" charset="0"/>
              </a:defRPr>
            </a:lvl1pPr>
            <a:lvl2pPr marL="742950" indent="-285750" eaLnBrk="0" hangingPunct="0">
              <a:defRPr sz="2400">
                <a:solidFill>
                  <a:schemeClr val="tx1"/>
                </a:solidFill>
                <a:latin typeface="Arial" charset="0"/>
                <a:ea typeface="ヒラギノ角ゴ Pro W3" charset="0"/>
                <a:cs typeface="ヒラギノ角ゴ Pro W3" charset="0"/>
              </a:defRPr>
            </a:lvl2pPr>
            <a:lvl3pPr marL="1143000" indent="-228600" eaLnBrk="0" hangingPunct="0">
              <a:defRPr sz="2400">
                <a:solidFill>
                  <a:schemeClr val="tx1"/>
                </a:solidFill>
                <a:latin typeface="Arial" charset="0"/>
                <a:ea typeface="ヒラギノ角ゴ Pro W3" charset="0"/>
                <a:cs typeface="ヒラギノ角ゴ Pro W3" charset="0"/>
              </a:defRPr>
            </a:lvl3pPr>
            <a:lvl4pPr marL="1600200" indent="-228600" eaLnBrk="0" hangingPunct="0">
              <a:defRPr sz="2400">
                <a:solidFill>
                  <a:schemeClr val="tx1"/>
                </a:solidFill>
                <a:latin typeface="Arial" charset="0"/>
                <a:ea typeface="ヒラギノ角ゴ Pro W3" charset="0"/>
                <a:cs typeface="ヒラギノ角ゴ Pro W3" charset="0"/>
              </a:defRPr>
            </a:lvl4pPr>
            <a:lvl5pPr marL="2057400" indent="-228600" eaLnBrk="0" hangingPunct="0">
              <a:defRPr sz="2400">
                <a:solidFill>
                  <a:schemeClr val="tx1"/>
                </a:solidFill>
                <a:latin typeface="Arial" charset="0"/>
                <a:ea typeface="ヒラギノ角ゴ Pro W3" charset="0"/>
                <a:cs typeface="ヒラギノ角ゴ Pro W3" charset="0"/>
              </a:defRPr>
            </a:lvl5pPr>
            <a:lvl6pPr marL="25146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6pPr>
            <a:lvl7pPr marL="29718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7pPr>
            <a:lvl8pPr marL="34290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8pPr>
            <a:lvl9pPr marL="38862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9pPr>
          </a:lstStyle>
          <a:p>
            <a:pPr defTabSz="457200" eaLnBrk="1" fontAlgn="base" hangingPunct="1">
              <a:spcBef>
                <a:spcPct val="0"/>
              </a:spcBef>
              <a:spcAft>
                <a:spcPct val="0"/>
              </a:spcAft>
            </a:pPr>
            <a:r>
              <a:rPr lang="en-US" sz="1400" dirty="0">
                <a:solidFill>
                  <a:prstClr val="white"/>
                </a:solidFill>
                <a:latin typeface="Calibri"/>
              </a:rPr>
              <a:t>Modest reductions in</a:t>
            </a:r>
            <a:br>
              <a:rPr lang="en-US" sz="1400" dirty="0">
                <a:solidFill>
                  <a:prstClr val="white"/>
                </a:solidFill>
                <a:latin typeface="Calibri"/>
              </a:rPr>
            </a:br>
            <a:r>
              <a:rPr lang="en-US" sz="1400" dirty="0">
                <a:solidFill>
                  <a:prstClr val="white"/>
                </a:solidFill>
                <a:latin typeface="Calibri"/>
              </a:rPr>
              <a:t>LDL-C for HoFH patients</a:t>
            </a:r>
            <a:r>
              <a:rPr lang="en-US" sz="1400" baseline="30000" dirty="0">
                <a:solidFill>
                  <a:prstClr val="white"/>
                </a:solidFill>
                <a:latin typeface="Calibri"/>
              </a:rPr>
              <a:t>2</a:t>
            </a:r>
          </a:p>
        </p:txBody>
      </p:sp>
      <p:sp>
        <p:nvSpPr>
          <p:cNvPr id="138248" name="TextBox 14"/>
          <p:cNvSpPr txBox="1">
            <a:spLocks noChangeArrowheads="1"/>
          </p:cNvSpPr>
          <p:nvPr/>
        </p:nvSpPr>
        <p:spPr bwMode="auto">
          <a:xfrm>
            <a:off x="6949475" y="2896399"/>
            <a:ext cx="213405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ヒラギノ角ゴ Pro W3" charset="0"/>
                <a:cs typeface="ヒラギノ角ゴ Pro W3" charset="0"/>
              </a:defRPr>
            </a:lvl1pPr>
            <a:lvl2pPr marL="742950" indent="-285750" eaLnBrk="0" hangingPunct="0">
              <a:defRPr sz="2400">
                <a:solidFill>
                  <a:schemeClr val="tx1"/>
                </a:solidFill>
                <a:latin typeface="Arial" charset="0"/>
                <a:ea typeface="ヒラギノ角ゴ Pro W3" charset="0"/>
                <a:cs typeface="ヒラギノ角ゴ Pro W3" charset="0"/>
              </a:defRPr>
            </a:lvl2pPr>
            <a:lvl3pPr marL="1143000" indent="-228600" eaLnBrk="0" hangingPunct="0">
              <a:defRPr sz="2400">
                <a:solidFill>
                  <a:schemeClr val="tx1"/>
                </a:solidFill>
                <a:latin typeface="Arial" charset="0"/>
                <a:ea typeface="ヒラギノ角ゴ Pro W3" charset="0"/>
                <a:cs typeface="ヒラギノ角ゴ Pro W3" charset="0"/>
              </a:defRPr>
            </a:lvl3pPr>
            <a:lvl4pPr marL="1600200" indent="-228600" eaLnBrk="0" hangingPunct="0">
              <a:defRPr sz="2400">
                <a:solidFill>
                  <a:schemeClr val="tx1"/>
                </a:solidFill>
                <a:latin typeface="Arial" charset="0"/>
                <a:ea typeface="ヒラギノ角ゴ Pro W3" charset="0"/>
                <a:cs typeface="ヒラギノ角ゴ Pro W3" charset="0"/>
              </a:defRPr>
            </a:lvl4pPr>
            <a:lvl5pPr marL="2057400" indent="-228600" eaLnBrk="0" hangingPunct="0">
              <a:defRPr sz="2400">
                <a:solidFill>
                  <a:schemeClr val="tx1"/>
                </a:solidFill>
                <a:latin typeface="Arial" charset="0"/>
                <a:ea typeface="ヒラギノ角ゴ Pro W3" charset="0"/>
                <a:cs typeface="ヒラギノ角ゴ Pro W3" charset="0"/>
              </a:defRPr>
            </a:lvl5pPr>
            <a:lvl6pPr marL="25146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6pPr>
            <a:lvl7pPr marL="29718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7pPr>
            <a:lvl8pPr marL="34290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8pPr>
            <a:lvl9pPr marL="38862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9pPr>
          </a:lstStyle>
          <a:p>
            <a:pPr defTabSz="457200" eaLnBrk="1" fontAlgn="base" hangingPunct="1">
              <a:spcBef>
                <a:spcPct val="0"/>
              </a:spcBef>
              <a:spcAft>
                <a:spcPct val="0"/>
              </a:spcAft>
              <a:buSzPct val="25000"/>
            </a:pPr>
            <a:r>
              <a:rPr lang="en-US" sz="1400" dirty="0">
                <a:solidFill>
                  <a:srgbClr val="FFFFFF"/>
                </a:solidFill>
                <a:latin typeface="Calibri"/>
                <a:cs typeface="Calibri" charset="0"/>
                <a:sym typeface="Calibri" charset="0"/>
              </a:rPr>
              <a:t>Demonstrated to regress atherosclerosis and improve CV outcomes in humans</a:t>
            </a:r>
            <a:r>
              <a:rPr lang="en-US" sz="1400" baseline="30000" dirty="0">
                <a:solidFill>
                  <a:srgbClr val="FFFFFF"/>
                </a:solidFill>
                <a:latin typeface="Calibri"/>
                <a:cs typeface="Calibri" charset="0"/>
                <a:sym typeface="Calibri" charset="0"/>
              </a:rPr>
              <a:t>1</a:t>
            </a:r>
          </a:p>
        </p:txBody>
      </p:sp>
      <p:sp>
        <p:nvSpPr>
          <p:cNvPr id="138249" name="TextBox 15"/>
          <p:cNvSpPr txBox="1">
            <a:spLocks noChangeArrowheads="1"/>
          </p:cNvSpPr>
          <p:nvPr/>
        </p:nvSpPr>
        <p:spPr bwMode="auto">
          <a:xfrm>
            <a:off x="2755900" y="6211669"/>
            <a:ext cx="63881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marL="182563" indent="-182563" eaLnBrk="0" hangingPunct="0">
              <a:defRPr sz="2400">
                <a:solidFill>
                  <a:schemeClr val="tx1"/>
                </a:solidFill>
                <a:latin typeface="Arial" charset="0"/>
                <a:ea typeface="ヒラギノ角ゴ Pro W3" charset="0"/>
                <a:cs typeface="ヒラギノ角ゴ Pro W3" charset="0"/>
              </a:defRPr>
            </a:lvl1pPr>
            <a:lvl2pPr marL="742950" indent="-285750" eaLnBrk="0" hangingPunct="0">
              <a:defRPr sz="2400">
                <a:solidFill>
                  <a:schemeClr val="tx1"/>
                </a:solidFill>
                <a:latin typeface="Arial" charset="0"/>
                <a:ea typeface="ヒラギノ角ゴ Pro W3" charset="0"/>
                <a:cs typeface="ヒラギノ角ゴ Pro W3" charset="0"/>
              </a:defRPr>
            </a:lvl2pPr>
            <a:lvl3pPr marL="1143000" indent="-228600" eaLnBrk="0" hangingPunct="0">
              <a:defRPr sz="2400">
                <a:solidFill>
                  <a:schemeClr val="tx1"/>
                </a:solidFill>
                <a:latin typeface="Arial" charset="0"/>
                <a:ea typeface="ヒラギノ角ゴ Pro W3" charset="0"/>
                <a:cs typeface="ヒラギノ角ゴ Pro W3" charset="0"/>
              </a:defRPr>
            </a:lvl3pPr>
            <a:lvl4pPr marL="1600200" indent="-228600" eaLnBrk="0" hangingPunct="0">
              <a:defRPr sz="2400">
                <a:solidFill>
                  <a:schemeClr val="tx1"/>
                </a:solidFill>
                <a:latin typeface="Arial" charset="0"/>
                <a:ea typeface="ヒラギノ角ゴ Pro W3" charset="0"/>
                <a:cs typeface="ヒラギノ角ゴ Pro W3" charset="0"/>
              </a:defRPr>
            </a:lvl4pPr>
            <a:lvl5pPr marL="2057400" indent="-228600" eaLnBrk="0" hangingPunct="0">
              <a:defRPr sz="2400">
                <a:solidFill>
                  <a:schemeClr val="tx1"/>
                </a:solidFill>
                <a:latin typeface="Arial" charset="0"/>
                <a:ea typeface="ヒラギノ角ゴ Pro W3" charset="0"/>
                <a:cs typeface="ヒラギノ角ゴ Pro W3" charset="0"/>
              </a:defRPr>
            </a:lvl5pPr>
            <a:lvl6pPr marL="25146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6pPr>
            <a:lvl7pPr marL="29718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7pPr>
            <a:lvl8pPr marL="34290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8pPr>
            <a:lvl9pPr marL="3886200" indent="-228600" eaLnBrk="0" fontAlgn="base" hangingPunct="0">
              <a:spcBef>
                <a:spcPct val="0"/>
              </a:spcBef>
              <a:spcAft>
                <a:spcPct val="0"/>
              </a:spcAft>
              <a:defRPr sz="2400">
                <a:solidFill>
                  <a:schemeClr val="tx1"/>
                </a:solidFill>
                <a:latin typeface="Arial" charset="0"/>
                <a:ea typeface="ヒラギノ角ゴ Pro W3" charset="0"/>
                <a:cs typeface="ヒラギノ角ゴ Pro W3" charset="0"/>
              </a:defRPr>
            </a:lvl9pPr>
          </a:lstStyle>
          <a:p>
            <a:pPr marL="0" indent="0" algn="r" defTabSz="457200" eaLnBrk="1" fontAlgn="base" hangingPunct="1">
              <a:spcBef>
                <a:spcPct val="0"/>
              </a:spcBef>
              <a:spcAft>
                <a:spcPct val="0"/>
              </a:spcAft>
            </a:pPr>
            <a:r>
              <a:rPr lang="fi-FI" sz="1200">
                <a:solidFill>
                  <a:prstClr val="white"/>
                </a:solidFill>
                <a:latin typeface="Calibri"/>
              </a:rPr>
              <a:t>1. Stefanutti C, et al. Transfusion 2009;49:1461–70; </a:t>
            </a:r>
            <a:r>
              <a:rPr lang="fr-FR" sz="1200">
                <a:solidFill>
                  <a:prstClr val="white"/>
                </a:solidFill>
                <a:latin typeface="Calibri"/>
              </a:rPr>
              <a:t>2. Cuchel M, et al. Eur Heart J 2014;35:2146–57</a:t>
            </a:r>
          </a:p>
          <a:p>
            <a:pPr marL="0" indent="0" algn="r" defTabSz="457200" eaLnBrk="1" fontAlgn="base" hangingPunct="1">
              <a:spcBef>
                <a:spcPct val="0"/>
              </a:spcBef>
              <a:spcAft>
                <a:spcPct val="0"/>
              </a:spcAft>
            </a:pPr>
            <a:r>
              <a:rPr lang="fr-FR" sz="1200">
                <a:solidFill>
                  <a:prstClr val="white"/>
                </a:solidFill>
                <a:latin typeface="Calibri"/>
              </a:rPr>
              <a:t>3. Hewing B, et al. Atherosclerosis 2013;227:125–9; </a:t>
            </a:r>
            <a:r>
              <a:rPr lang="nb-NO" sz="1200">
                <a:solidFill>
                  <a:prstClr val="white"/>
                </a:solidFill>
                <a:latin typeface="Calibri"/>
              </a:rPr>
              <a:t>4. Mullick AE, et al. J Lipid Res 2011;52:885–96</a:t>
            </a:r>
          </a:p>
          <a:p>
            <a:pPr marL="0" indent="0" algn="r" defTabSz="457200" eaLnBrk="1" fontAlgn="base" hangingPunct="1">
              <a:spcBef>
                <a:spcPct val="0"/>
              </a:spcBef>
              <a:spcAft>
                <a:spcPct val="0"/>
              </a:spcAft>
            </a:pPr>
            <a:r>
              <a:rPr lang="fr-FR" sz="1200">
                <a:solidFill>
                  <a:prstClr val="white"/>
                </a:solidFill>
                <a:latin typeface="Calibri"/>
              </a:rPr>
              <a:t>5. France M, et al. Clin Lipidol 2014;9:101–18</a:t>
            </a:r>
          </a:p>
        </p:txBody>
      </p:sp>
      <p:sp>
        <p:nvSpPr>
          <p:cNvPr id="3" name="Right Brace 2"/>
          <p:cNvSpPr/>
          <p:nvPr/>
        </p:nvSpPr>
        <p:spPr>
          <a:xfrm>
            <a:off x="6349972" y="4780713"/>
            <a:ext cx="196273" cy="1234483"/>
          </a:xfrm>
          <a:prstGeom prst="rightBrace">
            <a:avLst/>
          </a:prstGeom>
          <a:ln>
            <a:solidFill>
              <a:srgbClr val="FFFFFF"/>
            </a:solidFill>
          </a:ln>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pPr>
            <a:endParaRPr lang="en-US" sz="2400">
              <a:solidFill>
                <a:prstClr val="white"/>
              </a:solidFill>
            </a:endParaRPr>
          </a:p>
        </p:txBody>
      </p:sp>
    </p:spTree>
    <p:extLst>
      <p:ext uri="{BB962C8B-B14F-4D97-AF65-F5344CB8AC3E}">
        <p14:creationId xmlns:p14="http://schemas.microsoft.com/office/powerpoint/2010/main" val="161913740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Content Placeholder 4"/>
          <p:cNvGraphicFramePr>
            <a:graphicFrameLocks/>
          </p:cNvGraphicFramePr>
          <p:nvPr>
            <p:extLst>
              <p:ext uri="{D42A27DB-BD31-4B8C-83A1-F6EECF244321}">
                <p14:modId xmlns:p14="http://schemas.microsoft.com/office/powerpoint/2010/main" val="402713509"/>
              </p:ext>
            </p:extLst>
          </p:nvPr>
        </p:nvGraphicFramePr>
        <p:xfrm>
          <a:off x="986121" y="2150058"/>
          <a:ext cx="7352194" cy="3482766"/>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a:t>Experience with statins in HoFH</a:t>
            </a:r>
          </a:p>
        </p:txBody>
      </p:sp>
      <p:sp>
        <p:nvSpPr>
          <p:cNvPr id="15" name="Rounded Rectangle 14"/>
          <p:cNvSpPr/>
          <p:nvPr/>
        </p:nvSpPr>
        <p:spPr>
          <a:xfrm>
            <a:off x="1994647" y="1417638"/>
            <a:ext cx="5192059" cy="602957"/>
          </a:xfrm>
          <a:prstGeom prst="roundRect">
            <a:avLst/>
          </a:prstGeom>
        </p:spPr>
        <p:style>
          <a:lnRef idx="3">
            <a:schemeClr val="lt1"/>
          </a:lnRef>
          <a:fillRef idx="1">
            <a:schemeClr val="accent1"/>
          </a:fillRef>
          <a:effectRef idx="1">
            <a:schemeClr val="accent1"/>
          </a:effectRef>
          <a:fontRef idx="minor">
            <a:schemeClr val="lt1"/>
          </a:fontRef>
        </p:style>
        <p:txBody>
          <a:bodyPr rtlCol="0" anchor="ctr"/>
          <a:lstStyle/>
          <a:p>
            <a:pPr algn="ctr" defTabSz="457200" fontAlgn="base">
              <a:spcBef>
                <a:spcPct val="0"/>
              </a:spcBef>
              <a:spcAft>
                <a:spcPct val="0"/>
              </a:spcAft>
            </a:pPr>
            <a:r>
              <a:rPr lang="en-US">
                <a:solidFill>
                  <a:prstClr val="white"/>
                </a:solidFill>
              </a:rPr>
              <a:t>Statins in HoFH:</a:t>
            </a:r>
            <a:br>
              <a:rPr lang="en-US">
                <a:solidFill>
                  <a:prstClr val="white"/>
                </a:solidFill>
              </a:rPr>
            </a:br>
            <a:r>
              <a:rPr lang="en-US">
                <a:solidFill>
                  <a:prstClr val="white"/>
                </a:solidFill>
              </a:rPr>
              <a:t>n=149 patients in South Africa</a:t>
            </a:r>
            <a:endParaRPr lang="en-US" baseline="30000">
              <a:solidFill>
                <a:prstClr val="white"/>
              </a:solidFill>
            </a:endParaRPr>
          </a:p>
        </p:txBody>
      </p:sp>
      <p:sp>
        <p:nvSpPr>
          <p:cNvPr id="17" name="Rectangle 16"/>
          <p:cNvSpPr/>
          <p:nvPr/>
        </p:nvSpPr>
        <p:spPr>
          <a:xfrm>
            <a:off x="4572000" y="6581001"/>
            <a:ext cx="4572000" cy="276999"/>
          </a:xfrm>
          <a:prstGeom prst="rect">
            <a:avLst/>
          </a:prstGeom>
        </p:spPr>
        <p:txBody>
          <a:bodyPr anchor="b">
            <a:spAutoFit/>
          </a:bodyPr>
          <a:lstStyle/>
          <a:p>
            <a:pPr algn="r" defTabSz="457200" fontAlgn="base">
              <a:spcBef>
                <a:spcPct val="0"/>
              </a:spcBef>
              <a:spcAft>
                <a:spcPct val="0"/>
              </a:spcAft>
            </a:pPr>
            <a:r>
              <a:rPr lang="nl-NL" sz="1200">
                <a:solidFill>
                  <a:prstClr val="white"/>
                </a:solidFill>
              </a:rPr>
              <a:t>Raal FJ, et al. Circulation 2011;124:2202–7</a:t>
            </a:r>
          </a:p>
        </p:txBody>
      </p:sp>
      <p:pic>
        <p:nvPicPr>
          <p:cNvPr id="22" name="Picture 21" descr="Screen Shot 2015-02-01 at 13.17.18.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30977" y="2286970"/>
            <a:ext cx="6544729" cy="2882677"/>
          </a:xfrm>
          <a:prstGeom prst="rect">
            <a:avLst/>
          </a:prstGeom>
        </p:spPr>
      </p:pic>
      <p:sp>
        <p:nvSpPr>
          <p:cNvPr id="23" name="TextBox 22"/>
          <p:cNvSpPr txBox="1"/>
          <p:nvPr/>
        </p:nvSpPr>
        <p:spPr>
          <a:xfrm>
            <a:off x="4171164" y="2962558"/>
            <a:ext cx="1579965" cy="369332"/>
          </a:xfrm>
          <a:prstGeom prst="rect">
            <a:avLst/>
          </a:prstGeom>
          <a:noFill/>
        </p:spPr>
        <p:txBody>
          <a:bodyPr wrap="square" rtlCol="0">
            <a:spAutoFit/>
          </a:bodyPr>
          <a:lstStyle/>
          <a:p>
            <a:pPr algn="ctr" defTabSz="457200" fontAlgn="base">
              <a:spcBef>
                <a:spcPct val="0"/>
              </a:spcBef>
              <a:spcAft>
                <a:spcPct val="0"/>
              </a:spcAft>
            </a:pPr>
            <a:r>
              <a:rPr lang="en-US">
                <a:solidFill>
                  <a:prstClr val="white"/>
                </a:solidFill>
              </a:rPr>
              <a:t>Statins</a:t>
            </a:r>
          </a:p>
        </p:txBody>
      </p:sp>
      <p:sp>
        <p:nvSpPr>
          <p:cNvPr id="24" name="TextBox 23"/>
          <p:cNvSpPr txBox="1"/>
          <p:nvPr/>
        </p:nvSpPr>
        <p:spPr>
          <a:xfrm>
            <a:off x="2445294" y="3518656"/>
            <a:ext cx="2172637" cy="369332"/>
          </a:xfrm>
          <a:prstGeom prst="rect">
            <a:avLst/>
          </a:prstGeom>
          <a:noFill/>
        </p:spPr>
        <p:txBody>
          <a:bodyPr wrap="square" rtlCol="0">
            <a:spAutoFit/>
          </a:bodyPr>
          <a:lstStyle/>
          <a:p>
            <a:pPr algn="ctr" defTabSz="457200" fontAlgn="base">
              <a:spcBef>
                <a:spcPct val="0"/>
              </a:spcBef>
              <a:spcAft>
                <a:spcPct val="0"/>
              </a:spcAft>
            </a:pPr>
            <a:r>
              <a:rPr lang="en-US">
                <a:solidFill>
                  <a:prstClr val="white"/>
                </a:solidFill>
              </a:rPr>
              <a:t>No statins</a:t>
            </a:r>
          </a:p>
        </p:txBody>
      </p:sp>
      <p:sp>
        <p:nvSpPr>
          <p:cNvPr id="25" name="TextBox 24"/>
          <p:cNvSpPr txBox="1"/>
          <p:nvPr/>
        </p:nvSpPr>
        <p:spPr>
          <a:xfrm rot="16200000">
            <a:off x="-498304" y="3506658"/>
            <a:ext cx="2599519" cy="369332"/>
          </a:xfrm>
          <a:prstGeom prst="rect">
            <a:avLst/>
          </a:prstGeom>
          <a:noFill/>
        </p:spPr>
        <p:txBody>
          <a:bodyPr wrap="square" rtlCol="0">
            <a:spAutoFit/>
          </a:bodyPr>
          <a:lstStyle/>
          <a:p>
            <a:pPr algn="ctr" defTabSz="457200" fontAlgn="base">
              <a:spcBef>
                <a:spcPct val="0"/>
              </a:spcBef>
              <a:spcAft>
                <a:spcPct val="0"/>
              </a:spcAft>
            </a:pPr>
            <a:r>
              <a:rPr lang="en-US">
                <a:solidFill>
                  <a:prstClr val="white"/>
                </a:solidFill>
              </a:rPr>
              <a:t>MACE probability</a:t>
            </a:r>
          </a:p>
        </p:txBody>
      </p:sp>
      <p:sp>
        <p:nvSpPr>
          <p:cNvPr id="26" name="TextBox 25"/>
          <p:cNvSpPr txBox="1"/>
          <p:nvPr/>
        </p:nvSpPr>
        <p:spPr>
          <a:xfrm>
            <a:off x="4961147" y="4464556"/>
            <a:ext cx="2223311" cy="369332"/>
          </a:xfrm>
          <a:prstGeom prst="rect">
            <a:avLst/>
          </a:prstGeom>
          <a:noFill/>
        </p:spPr>
        <p:txBody>
          <a:bodyPr wrap="square" rtlCol="0">
            <a:spAutoFit/>
          </a:bodyPr>
          <a:lstStyle/>
          <a:p>
            <a:pPr algn="ctr" defTabSz="457200" fontAlgn="base">
              <a:spcBef>
                <a:spcPct val="0"/>
              </a:spcBef>
              <a:spcAft>
                <a:spcPct val="0"/>
              </a:spcAft>
            </a:pPr>
            <a:r>
              <a:rPr lang="en-US">
                <a:solidFill>
                  <a:prstClr val="white"/>
                </a:solidFill>
              </a:rPr>
              <a:t>Age, years</a:t>
            </a:r>
          </a:p>
        </p:txBody>
      </p:sp>
      <p:sp>
        <p:nvSpPr>
          <p:cNvPr id="28" name="TextBox 27"/>
          <p:cNvSpPr txBox="1"/>
          <p:nvPr/>
        </p:nvSpPr>
        <p:spPr>
          <a:xfrm>
            <a:off x="5553885" y="3626378"/>
            <a:ext cx="1991408" cy="523220"/>
          </a:xfrm>
          <a:prstGeom prst="rect">
            <a:avLst/>
          </a:prstGeom>
        </p:spPr>
        <p:txBody>
          <a:bodyPr wrap="square" anchor="ctr">
            <a:spAutoFit/>
          </a:bodyPr>
          <a:lstStyle>
            <a:defPPr>
              <a:defRPr lang="en-US"/>
            </a:defPPr>
            <a:lvl1pPr>
              <a:defRPr sz="1400">
                <a:latin typeface="+mn-lt"/>
              </a:defRPr>
            </a:lvl1pPr>
          </a:lstStyle>
          <a:p>
            <a:pPr defTabSz="457200" fontAlgn="base">
              <a:spcBef>
                <a:spcPct val="0"/>
              </a:spcBef>
              <a:spcAft>
                <a:spcPct val="0"/>
              </a:spcAft>
            </a:pPr>
            <a:r>
              <a:rPr lang="en-US">
                <a:solidFill>
                  <a:prstClr val="white"/>
                </a:solidFill>
              </a:rPr>
              <a:t>Effect not as marked as for general FH</a:t>
            </a:r>
          </a:p>
        </p:txBody>
      </p:sp>
      <p:sp>
        <p:nvSpPr>
          <p:cNvPr id="29" name="Arc 28"/>
          <p:cNvSpPr/>
          <p:nvPr/>
        </p:nvSpPr>
        <p:spPr>
          <a:xfrm rot="2504605">
            <a:off x="3780985" y="3759094"/>
            <a:ext cx="2525051" cy="2149586"/>
          </a:xfrm>
          <a:prstGeom prst="arc">
            <a:avLst>
              <a:gd name="adj1" fmla="val 12269590"/>
              <a:gd name="adj2" fmla="val 15276546"/>
            </a:avLst>
          </a:prstGeom>
          <a:ln>
            <a:solidFill>
              <a:srgbClr val="FFFFFF"/>
            </a:solidFill>
            <a:headEnd type="triangle"/>
            <a:tailEnd type="none"/>
          </a:ln>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pPr>
            <a:endParaRPr lang="en-US" sz="2400">
              <a:solidFill>
                <a:prstClr val="white"/>
              </a:solidFill>
            </a:endParaRPr>
          </a:p>
        </p:txBody>
      </p:sp>
    </p:spTree>
    <p:extLst>
      <p:ext uri="{BB962C8B-B14F-4D97-AF65-F5344CB8AC3E}">
        <p14:creationId xmlns:p14="http://schemas.microsoft.com/office/powerpoint/2010/main" val="18247695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a:t>Why don’t statins work as well in HoFH as they do in other types of patient?</a:t>
            </a:r>
          </a:p>
        </p:txBody>
      </p:sp>
      <p:sp>
        <p:nvSpPr>
          <p:cNvPr id="17" name="Rectangle 16"/>
          <p:cNvSpPr/>
          <p:nvPr/>
        </p:nvSpPr>
        <p:spPr>
          <a:xfrm>
            <a:off x="2470632" y="6211669"/>
            <a:ext cx="6673368" cy="646331"/>
          </a:xfrm>
          <a:prstGeom prst="rect">
            <a:avLst/>
          </a:prstGeom>
        </p:spPr>
        <p:txBody>
          <a:bodyPr wrap="square" anchor="b">
            <a:spAutoFit/>
          </a:bodyPr>
          <a:lstStyle/>
          <a:p>
            <a:pPr marL="228600" indent="-228600" algn="r" defTabSz="457200" fontAlgn="base">
              <a:spcBef>
                <a:spcPct val="0"/>
              </a:spcBef>
              <a:spcAft>
                <a:spcPct val="0"/>
              </a:spcAft>
              <a:buFontTx/>
              <a:buAutoNum type="arabicPeriod"/>
            </a:pPr>
            <a:endParaRPr lang="nl-NL" sz="1200">
              <a:solidFill>
                <a:prstClr val="white"/>
              </a:solidFill>
            </a:endParaRPr>
          </a:p>
          <a:p>
            <a:pPr marL="228600" indent="-228600" algn="r" defTabSz="457200" fontAlgn="base">
              <a:spcBef>
                <a:spcPct val="0"/>
              </a:spcBef>
              <a:spcAft>
                <a:spcPct val="0"/>
              </a:spcAft>
              <a:buFontTx/>
              <a:buAutoNum type="arabicPeriod"/>
            </a:pPr>
            <a:r>
              <a:rPr lang="fr-FR" sz="1200">
                <a:solidFill>
                  <a:prstClr val="white"/>
                </a:solidFill>
              </a:rPr>
              <a:t>Goodman LS, Gilman A. </a:t>
            </a:r>
            <a:r>
              <a:rPr lang="fr-FR" sz="1200" i="1">
                <a:solidFill>
                  <a:prstClr val="white"/>
                </a:solidFill>
              </a:rPr>
              <a:t>The Pharmacological Basis of Therapeutics </a:t>
            </a:r>
            <a:r>
              <a:rPr lang="fr-FR" sz="1200">
                <a:solidFill>
                  <a:prstClr val="white"/>
                </a:solidFill>
              </a:rPr>
              <a:t>2001. McGraw-Hill, New York </a:t>
            </a:r>
          </a:p>
          <a:p>
            <a:pPr marL="228600" indent="-228600" algn="r" defTabSz="457200" fontAlgn="base">
              <a:spcBef>
                <a:spcPct val="0"/>
              </a:spcBef>
              <a:spcAft>
                <a:spcPct val="0"/>
              </a:spcAft>
              <a:buFontTx/>
              <a:buAutoNum type="arabicPeriod"/>
            </a:pPr>
            <a:r>
              <a:rPr lang="fr-FR" sz="1200">
                <a:solidFill>
                  <a:prstClr val="white"/>
                </a:solidFill>
              </a:rPr>
              <a:t>Cuchel M, et al. Eur Heart J 2014;35:2146–57</a:t>
            </a:r>
          </a:p>
        </p:txBody>
      </p:sp>
      <p:sp>
        <p:nvSpPr>
          <p:cNvPr id="4" name="Freeform 3"/>
          <p:cNvSpPr/>
          <p:nvPr/>
        </p:nvSpPr>
        <p:spPr>
          <a:xfrm>
            <a:off x="1021687" y="1591412"/>
            <a:ext cx="3405982" cy="3408368"/>
          </a:xfrm>
          <a:custGeom>
            <a:avLst/>
            <a:gdLst>
              <a:gd name="connsiteX0" fmla="*/ 0 w 2831353"/>
              <a:gd name="connsiteY0" fmla="*/ 1090706 h 3473823"/>
              <a:gd name="connsiteX1" fmla="*/ 1240118 w 2831353"/>
              <a:gd name="connsiteY1" fmla="*/ 0 h 3473823"/>
              <a:gd name="connsiteX2" fmla="*/ 2764118 w 2831353"/>
              <a:gd name="connsiteY2" fmla="*/ 776941 h 3473823"/>
              <a:gd name="connsiteX3" fmla="*/ 2831353 w 2831353"/>
              <a:gd name="connsiteY3" fmla="*/ 2547470 h 3473823"/>
              <a:gd name="connsiteX4" fmla="*/ 635000 w 2831353"/>
              <a:gd name="connsiteY4" fmla="*/ 3473823 h 3473823"/>
              <a:gd name="connsiteX5" fmla="*/ 0 w 2831353"/>
              <a:gd name="connsiteY5" fmla="*/ 1090706 h 3473823"/>
              <a:gd name="connsiteX0" fmla="*/ 0 w 2831353"/>
              <a:gd name="connsiteY0" fmla="*/ 1090706 h 2846294"/>
              <a:gd name="connsiteX1" fmla="*/ 1240118 w 2831353"/>
              <a:gd name="connsiteY1" fmla="*/ 0 h 2846294"/>
              <a:gd name="connsiteX2" fmla="*/ 2764118 w 2831353"/>
              <a:gd name="connsiteY2" fmla="*/ 776941 h 2846294"/>
              <a:gd name="connsiteX3" fmla="*/ 2831353 w 2831353"/>
              <a:gd name="connsiteY3" fmla="*/ 2547470 h 2846294"/>
              <a:gd name="connsiteX4" fmla="*/ 485588 w 2831353"/>
              <a:gd name="connsiteY4" fmla="*/ 2846294 h 2846294"/>
              <a:gd name="connsiteX5" fmla="*/ 0 w 2831353"/>
              <a:gd name="connsiteY5" fmla="*/ 1090706 h 2846294"/>
              <a:gd name="connsiteX0" fmla="*/ 0 w 2950883"/>
              <a:gd name="connsiteY0" fmla="*/ 1090706 h 2846294"/>
              <a:gd name="connsiteX1" fmla="*/ 1240118 w 2950883"/>
              <a:gd name="connsiteY1" fmla="*/ 0 h 2846294"/>
              <a:gd name="connsiteX2" fmla="*/ 2764118 w 2950883"/>
              <a:gd name="connsiteY2" fmla="*/ 776941 h 2846294"/>
              <a:gd name="connsiteX3" fmla="*/ 2950883 w 2950883"/>
              <a:gd name="connsiteY3" fmla="*/ 2756647 h 2846294"/>
              <a:gd name="connsiteX4" fmla="*/ 485588 w 2950883"/>
              <a:gd name="connsiteY4" fmla="*/ 2846294 h 2846294"/>
              <a:gd name="connsiteX5" fmla="*/ 0 w 2950883"/>
              <a:gd name="connsiteY5" fmla="*/ 1090706 h 2846294"/>
              <a:gd name="connsiteX0" fmla="*/ 0 w 2950883"/>
              <a:gd name="connsiteY0" fmla="*/ 1090706 h 2988236"/>
              <a:gd name="connsiteX1" fmla="*/ 1240118 w 2950883"/>
              <a:gd name="connsiteY1" fmla="*/ 0 h 2988236"/>
              <a:gd name="connsiteX2" fmla="*/ 2764118 w 2950883"/>
              <a:gd name="connsiteY2" fmla="*/ 776941 h 2988236"/>
              <a:gd name="connsiteX3" fmla="*/ 2950883 w 2950883"/>
              <a:gd name="connsiteY3" fmla="*/ 2756647 h 2988236"/>
              <a:gd name="connsiteX4" fmla="*/ 493059 w 2950883"/>
              <a:gd name="connsiteY4" fmla="*/ 2988236 h 2988236"/>
              <a:gd name="connsiteX5" fmla="*/ 0 w 2950883"/>
              <a:gd name="connsiteY5" fmla="*/ 1090706 h 2988236"/>
              <a:gd name="connsiteX0" fmla="*/ 44814 w 2995697"/>
              <a:gd name="connsiteY0" fmla="*/ 1090706 h 3134340"/>
              <a:gd name="connsiteX1" fmla="*/ 1284932 w 2995697"/>
              <a:gd name="connsiteY1" fmla="*/ 0 h 3134340"/>
              <a:gd name="connsiteX2" fmla="*/ 2808932 w 2995697"/>
              <a:gd name="connsiteY2" fmla="*/ 776941 h 3134340"/>
              <a:gd name="connsiteX3" fmla="*/ 2995697 w 2995697"/>
              <a:gd name="connsiteY3" fmla="*/ 2756647 h 3134340"/>
              <a:gd name="connsiteX4" fmla="*/ 537873 w 2995697"/>
              <a:gd name="connsiteY4" fmla="*/ 2988236 h 3134340"/>
              <a:gd name="connsiteX5" fmla="*/ 44814 w 2995697"/>
              <a:gd name="connsiteY5" fmla="*/ 1090706 h 3134340"/>
              <a:gd name="connsiteX0" fmla="*/ 44814 w 3179112"/>
              <a:gd name="connsiteY0" fmla="*/ 1090706 h 3134340"/>
              <a:gd name="connsiteX1" fmla="*/ 1284932 w 3179112"/>
              <a:gd name="connsiteY1" fmla="*/ 0 h 3134340"/>
              <a:gd name="connsiteX2" fmla="*/ 2808932 w 3179112"/>
              <a:gd name="connsiteY2" fmla="*/ 776941 h 3134340"/>
              <a:gd name="connsiteX3" fmla="*/ 2995697 w 3179112"/>
              <a:gd name="connsiteY3" fmla="*/ 2756647 h 3134340"/>
              <a:gd name="connsiteX4" fmla="*/ 537873 w 3179112"/>
              <a:gd name="connsiteY4" fmla="*/ 2988236 h 3134340"/>
              <a:gd name="connsiteX5" fmla="*/ 44814 w 3179112"/>
              <a:gd name="connsiteY5" fmla="*/ 1090706 h 3134340"/>
              <a:gd name="connsiteX0" fmla="*/ 44814 w 3179112"/>
              <a:gd name="connsiteY0" fmla="*/ 1095647 h 3139281"/>
              <a:gd name="connsiteX1" fmla="*/ 1284932 w 3179112"/>
              <a:gd name="connsiteY1" fmla="*/ 4941 h 3139281"/>
              <a:gd name="connsiteX2" fmla="*/ 2808932 w 3179112"/>
              <a:gd name="connsiteY2" fmla="*/ 781882 h 3139281"/>
              <a:gd name="connsiteX3" fmla="*/ 2995697 w 3179112"/>
              <a:gd name="connsiteY3" fmla="*/ 2761588 h 3139281"/>
              <a:gd name="connsiteX4" fmla="*/ 537873 w 3179112"/>
              <a:gd name="connsiteY4" fmla="*/ 2993177 h 3139281"/>
              <a:gd name="connsiteX5" fmla="*/ 44814 w 3179112"/>
              <a:gd name="connsiteY5" fmla="*/ 1095647 h 3139281"/>
              <a:gd name="connsiteX0" fmla="*/ 44814 w 3179112"/>
              <a:gd name="connsiteY0" fmla="*/ 1193633 h 3237267"/>
              <a:gd name="connsiteX1" fmla="*/ 1284932 w 3179112"/>
              <a:gd name="connsiteY1" fmla="*/ 102927 h 3237267"/>
              <a:gd name="connsiteX2" fmla="*/ 2808932 w 3179112"/>
              <a:gd name="connsiteY2" fmla="*/ 879868 h 3237267"/>
              <a:gd name="connsiteX3" fmla="*/ 2995697 w 3179112"/>
              <a:gd name="connsiteY3" fmla="*/ 2859574 h 3237267"/>
              <a:gd name="connsiteX4" fmla="*/ 537873 w 3179112"/>
              <a:gd name="connsiteY4" fmla="*/ 3091163 h 3237267"/>
              <a:gd name="connsiteX5" fmla="*/ 44814 w 3179112"/>
              <a:gd name="connsiteY5" fmla="*/ 1193633 h 3237267"/>
              <a:gd name="connsiteX0" fmla="*/ 169060 w 3303358"/>
              <a:gd name="connsiteY0" fmla="*/ 1193633 h 3237267"/>
              <a:gd name="connsiteX1" fmla="*/ 1409178 w 3303358"/>
              <a:gd name="connsiteY1" fmla="*/ 102927 h 3237267"/>
              <a:gd name="connsiteX2" fmla="*/ 2933178 w 3303358"/>
              <a:gd name="connsiteY2" fmla="*/ 879868 h 3237267"/>
              <a:gd name="connsiteX3" fmla="*/ 3119943 w 3303358"/>
              <a:gd name="connsiteY3" fmla="*/ 2859574 h 3237267"/>
              <a:gd name="connsiteX4" fmla="*/ 662119 w 3303358"/>
              <a:gd name="connsiteY4" fmla="*/ 3091163 h 3237267"/>
              <a:gd name="connsiteX5" fmla="*/ 169060 w 3303358"/>
              <a:gd name="connsiteY5" fmla="*/ 1193633 h 3237267"/>
              <a:gd name="connsiteX0" fmla="*/ 169060 w 3303358"/>
              <a:gd name="connsiteY0" fmla="*/ 1091545 h 3135179"/>
              <a:gd name="connsiteX1" fmla="*/ 1409178 w 3303358"/>
              <a:gd name="connsiteY1" fmla="*/ 839 h 3135179"/>
              <a:gd name="connsiteX2" fmla="*/ 2933178 w 3303358"/>
              <a:gd name="connsiteY2" fmla="*/ 777780 h 3135179"/>
              <a:gd name="connsiteX3" fmla="*/ 3119943 w 3303358"/>
              <a:gd name="connsiteY3" fmla="*/ 2757486 h 3135179"/>
              <a:gd name="connsiteX4" fmla="*/ 662119 w 3303358"/>
              <a:gd name="connsiteY4" fmla="*/ 2989075 h 3135179"/>
              <a:gd name="connsiteX5" fmla="*/ 169060 w 3303358"/>
              <a:gd name="connsiteY5" fmla="*/ 1091545 h 3135179"/>
              <a:gd name="connsiteX0" fmla="*/ 17002 w 3151300"/>
              <a:gd name="connsiteY0" fmla="*/ 1091545 h 3135179"/>
              <a:gd name="connsiteX1" fmla="*/ 1257120 w 3151300"/>
              <a:gd name="connsiteY1" fmla="*/ 839 h 3135179"/>
              <a:gd name="connsiteX2" fmla="*/ 2781120 w 3151300"/>
              <a:gd name="connsiteY2" fmla="*/ 777780 h 3135179"/>
              <a:gd name="connsiteX3" fmla="*/ 2967885 w 3151300"/>
              <a:gd name="connsiteY3" fmla="*/ 2757486 h 3135179"/>
              <a:gd name="connsiteX4" fmla="*/ 510061 w 3151300"/>
              <a:gd name="connsiteY4" fmla="*/ 2989075 h 3135179"/>
              <a:gd name="connsiteX5" fmla="*/ 17002 w 3151300"/>
              <a:gd name="connsiteY5" fmla="*/ 1091545 h 3135179"/>
              <a:gd name="connsiteX0" fmla="*/ 6636 w 3140934"/>
              <a:gd name="connsiteY0" fmla="*/ 1091545 h 3079182"/>
              <a:gd name="connsiteX1" fmla="*/ 1246754 w 3140934"/>
              <a:gd name="connsiteY1" fmla="*/ 839 h 3079182"/>
              <a:gd name="connsiteX2" fmla="*/ 2770754 w 3140934"/>
              <a:gd name="connsiteY2" fmla="*/ 777780 h 3079182"/>
              <a:gd name="connsiteX3" fmla="*/ 2957519 w 3140934"/>
              <a:gd name="connsiteY3" fmla="*/ 2757486 h 3079182"/>
              <a:gd name="connsiteX4" fmla="*/ 499695 w 3140934"/>
              <a:gd name="connsiteY4" fmla="*/ 2989075 h 3079182"/>
              <a:gd name="connsiteX5" fmla="*/ 6636 w 3140934"/>
              <a:gd name="connsiteY5" fmla="*/ 1091545 h 3079182"/>
              <a:gd name="connsiteX0" fmla="*/ 6636 w 3071345"/>
              <a:gd name="connsiteY0" fmla="*/ 1091545 h 3047559"/>
              <a:gd name="connsiteX1" fmla="*/ 1246754 w 3071345"/>
              <a:gd name="connsiteY1" fmla="*/ 839 h 3047559"/>
              <a:gd name="connsiteX2" fmla="*/ 2770754 w 3071345"/>
              <a:gd name="connsiteY2" fmla="*/ 777780 h 3047559"/>
              <a:gd name="connsiteX3" fmla="*/ 2957519 w 3071345"/>
              <a:gd name="connsiteY3" fmla="*/ 2757486 h 3047559"/>
              <a:gd name="connsiteX4" fmla="*/ 499695 w 3071345"/>
              <a:gd name="connsiteY4" fmla="*/ 2989075 h 3047559"/>
              <a:gd name="connsiteX5" fmla="*/ 6636 w 3071345"/>
              <a:gd name="connsiteY5" fmla="*/ 1091545 h 3047559"/>
              <a:gd name="connsiteX0" fmla="*/ 6636 w 3045084"/>
              <a:gd name="connsiteY0" fmla="*/ 1091204 h 3047218"/>
              <a:gd name="connsiteX1" fmla="*/ 1246754 w 3045084"/>
              <a:gd name="connsiteY1" fmla="*/ 498 h 3047218"/>
              <a:gd name="connsiteX2" fmla="*/ 2770754 w 3045084"/>
              <a:gd name="connsiteY2" fmla="*/ 777439 h 3047218"/>
              <a:gd name="connsiteX3" fmla="*/ 2957519 w 3045084"/>
              <a:gd name="connsiteY3" fmla="*/ 2757145 h 3047218"/>
              <a:gd name="connsiteX4" fmla="*/ 499695 w 3045084"/>
              <a:gd name="connsiteY4" fmla="*/ 2988734 h 3047218"/>
              <a:gd name="connsiteX5" fmla="*/ 6636 w 3045084"/>
              <a:gd name="connsiteY5" fmla="*/ 1091204 h 3047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5084" h="3047218">
                <a:moveTo>
                  <a:pt x="6636" y="1091204"/>
                </a:moveTo>
                <a:cubicBezTo>
                  <a:pt x="61421" y="839694"/>
                  <a:pt x="975322" y="20420"/>
                  <a:pt x="1246754" y="498"/>
                </a:cubicBezTo>
                <a:cubicBezTo>
                  <a:pt x="1518186" y="-19424"/>
                  <a:pt x="2612627" y="564528"/>
                  <a:pt x="2770754" y="777439"/>
                </a:cubicBezTo>
                <a:cubicBezTo>
                  <a:pt x="2928881" y="990350"/>
                  <a:pt x="3179147" y="2538008"/>
                  <a:pt x="2957519" y="2757145"/>
                </a:cubicBezTo>
                <a:cubicBezTo>
                  <a:pt x="2735891" y="2976282"/>
                  <a:pt x="752450" y="3139391"/>
                  <a:pt x="499695" y="2988734"/>
                </a:cubicBezTo>
                <a:cubicBezTo>
                  <a:pt x="246940" y="2838077"/>
                  <a:pt x="-48149" y="1342714"/>
                  <a:pt x="6636" y="1091204"/>
                </a:cubicBezTo>
                <a:close/>
              </a:path>
            </a:pathLst>
          </a:custGeom>
          <a:ln/>
        </p:spPr>
        <p:style>
          <a:lnRef idx="1">
            <a:schemeClr val="accent2"/>
          </a:lnRef>
          <a:fillRef idx="2">
            <a:schemeClr val="accent2"/>
          </a:fillRef>
          <a:effectRef idx="1">
            <a:schemeClr val="accent2"/>
          </a:effectRef>
          <a:fontRef idx="minor">
            <a:schemeClr val="dk1"/>
          </a:fontRef>
        </p:style>
        <p:txBody>
          <a:bodyPr rtlCol="0" anchor="ctr"/>
          <a:lstStyle/>
          <a:p>
            <a:pPr algn="ctr" defTabSz="457200" fontAlgn="base">
              <a:spcBef>
                <a:spcPct val="0"/>
              </a:spcBef>
              <a:spcAft>
                <a:spcPct val="0"/>
              </a:spcAft>
            </a:pPr>
            <a:endParaRPr lang="en-US" sz="2400">
              <a:solidFill>
                <a:prstClr val="black"/>
              </a:solidFill>
            </a:endParaRPr>
          </a:p>
        </p:txBody>
      </p:sp>
      <p:sp>
        <p:nvSpPr>
          <p:cNvPr id="6" name="Freeform 5"/>
          <p:cNvSpPr/>
          <p:nvPr/>
        </p:nvSpPr>
        <p:spPr>
          <a:xfrm>
            <a:off x="1522441" y="2326469"/>
            <a:ext cx="1091366" cy="1078594"/>
          </a:xfrm>
          <a:custGeom>
            <a:avLst/>
            <a:gdLst>
              <a:gd name="connsiteX0" fmla="*/ 149411 w 963705"/>
              <a:gd name="connsiteY0" fmla="*/ 0 h 1098176"/>
              <a:gd name="connsiteX1" fmla="*/ 963705 w 963705"/>
              <a:gd name="connsiteY1" fmla="*/ 321235 h 1098176"/>
              <a:gd name="connsiteX2" fmla="*/ 649941 w 963705"/>
              <a:gd name="connsiteY2" fmla="*/ 948764 h 1098176"/>
              <a:gd name="connsiteX3" fmla="*/ 0 w 963705"/>
              <a:gd name="connsiteY3" fmla="*/ 1098176 h 1098176"/>
              <a:gd name="connsiteX4" fmla="*/ 149411 w 963705"/>
              <a:gd name="connsiteY4" fmla="*/ 0 h 1098176"/>
              <a:gd name="connsiteX0" fmla="*/ 184368 w 998662"/>
              <a:gd name="connsiteY0" fmla="*/ 32189 h 1130365"/>
              <a:gd name="connsiteX1" fmla="*/ 998662 w 998662"/>
              <a:gd name="connsiteY1" fmla="*/ 353424 h 1130365"/>
              <a:gd name="connsiteX2" fmla="*/ 684898 w 998662"/>
              <a:gd name="connsiteY2" fmla="*/ 980953 h 1130365"/>
              <a:gd name="connsiteX3" fmla="*/ 34957 w 998662"/>
              <a:gd name="connsiteY3" fmla="*/ 1130365 h 1130365"/>
              <a:gd name="connsiteX4" fmla="*/ 184368 w 998662"/>
              <a:gd name="connsiteY4" fmla="*/ 32189 h 1130365"/>
              <a:gd name="connsiteX0" fmla="*/ 184368 w 998662"/>
              <a:gd name="connsiteY0" fmla="*/ 32189 h 1192568"/>
              <a:gd name="connsiteX1" fmla="*/ 998662 w 998662"/>
              <a:gd name="connsiteY1" fmla="*/ 353424 h 1192568"/>
              <a:gd name="connsiteX2" fmla="*/ 684898 w 998662"/>
              <a:gd name="connsiteY2" fmla="*/ 980953 h 1192568"/>
              <a:gd name="connsiteX3" fmla="*/ 34957 w 998662"/>
              <a:gd name="connsiteY3" fmla="*/ 1130365 h 1192568"/>
              <a:gd name="connsiteX4" fmla="*/ 184368 w 998662"/>
              <a:gd name="connsiteY4" fmla="*/ 32189 h 1192568"/>
              <a:gd name="connsiteX0" fmla="*/ 184368 w 998662"/>
              <a:gd name="connsiteY0" fmla="*/ 32189 h 1208430"/>
              <a:gd name="connsiteX1" fmla="*/ 998662 w 998662"/>
              <a:gd name="connsiteY1" fmla="*/ 353424 h 1208430"/>
              <a:gd name="connsiteX2" fmla="*/ 684898 w 998662"/>
              <a:gd name="connsiteY2" fmla="*/ 980953 h 1208430"/>
              <a:gd name="connsiteX3" fmla="*/ 34957 w 998662"/>
              <a:gd name="connsiteY3" fmla="*/ 1130365 h 1208430"/>
              <a:gd name="connsiteX4" fmla="*/ 184368 w 998662"/>
              <a:gd name="connsiteY4" fmla="*/ 32189 h 1208430"/>
              <a:gd name="connsiteX0" fmla="*/ 184368 w 1008523"/>
              <a:gd name="connsiteY0" fmla="*/ 36416 h 1212657"/>
              <a:gd name="connsiteX1" fmla="*/ 998662 w 1008523"/>
              <a:gd name="connsiteY1" fmla="*/ 357651 h 1212657"/>
              <a:gd name="connsiteX2" fmla="*/ 684898 w 1008523"/>
              <a:gd name="connsiteY2" fmla="*/ 985180 h 1212657"/>
              <a:gd name="connsiteX3" fmla="*/ 34957 w 1008523"/>
              <a:gd name="connsiteY3" fmla="*/ 1134592 h 1212657"/>
              <a:gd name="connsiteX4" fmla="*/ 184368 w 1008523"/>
              <a:gd name="connsiteY4" fmla="*/ 36416 h 1212657"/>
              <a:gd name="connsiteX0" fmla="*/ 218597 w 1044579"/>
              <a:gd name="connsiteY0" fmla="*/ 62908 h 1239149"/>
              <a:gd name="connsiteX1" fmla="*/ 1032891 w 1044579"/>
              <a:gd name="connsiteY1" fmla="*/ 384143 h 1239149"/>
              <a:gd name="connsiteX2" fmla="*/ 719127 w 1044579"/>
              <a:gd name="connsiteY2" fmla="*/ 1011672 h 1239149"/>
              <a:gd name="connsiteX3" fmla="*/ 69186 w 1044579"/>
              <a:gd name="connsiteY3" fmla="*/ 1161084 h 1239149"/>
              <a:gd name="connsiteX4" fmla="*/ 218597 w 1044579"/>
              <a:gd name="connsiteY4" fmla="*/ 62908 h 1239149"/>
              <a:gd name="connsiteX0" fmla="*/ 218597 w 1032969"/>
              <a:gd name="connsiteY0" fmla="*/ 72780 h 1249021"/>
              <a:gd name="connsiteX1" fmla="*/ 1032891 w 1032969"/>
              <a:gd name="connsiteY1" fmla="*/ 394015 h 1249021"/>
              <a:gd name="connsiteX2" fmla="*/ 719127 w 1032969"/>
              <a:gd name="connsiteY2" fmla="*/ 1021544 h 1249021"/>
              <a:gd name="connsiteX3" fmla="*/ 69186 w 1032969"/>
              <a:gd name="connsiteY3" fmla="*/ 1170956 h 1249021"/>
              <a:gd name="connsiteX4" fmla="*/ 218597 w 1032969"/>
              <a:gd name="connsiteY4" fmla="*/ 72780 h 1249021"/>
              <a:gd name="connsiteX0" fmla="*/ 218597 w 1032969"/>
              <a:gd name="connsiteY0" fmla="*/ 72780 h 1239502"/>
              <a:gd name="connsiteX1" fmla="*/ 1032891 w 1032969"/>
              <a:gd name="connsiteY1" fmla="*/ 394015 h 1239502"/>
              <a:gd name="connsiteX2" fmla="*/ 719127 w 1032969"/>
              <a:gd name="connsiteY2" fmla="*/ 1021544 h 1239502"/>
              <a:gd name="connsiteX3" fmla="*/ 69186 w 1032969"/>
              <a:gd name="connsiteY3" fmla="*/ 1170956 h 1239502"/>
              <a:gd name="connsiteX4" fmla="*/ 218597 w 1032969"/>
              <a:gd name="connsiteY4" fmla="*/ 72780 h 1239502"/>
              <a:gd name="connsiteX0" fmla="*/ 269486 w 1083858"/>
              <a:gd name="connsiteY0" fmla="*/ 72780 h 1249416"/>
              <a:gd name="connsiteX1" fmla="*/ 1083780 w 1083858"/>
              <a:gd name="connsiteY1" fmla="*/ 394015 h 1249416"/>
              <a:gd name="connsiteX2" fmla="*/ 770016 w 1083858"/>
              <a:gd name="connsiteY2" fmla="*/ 1021544 h 1249416"/>
              <a:gd name="connsiteX3" fmla="*/ 120075 w 1083858"/>
              <a:gd name="connsiteY3" fmla="*/ 1170956 h 1249416"/>
              <a:gd name="connsiteX4" fmla="*/ 269486 w 1083858"/>
              <a:gd name="connsiteY4" fmla="*/ 72780 h 1249416"/>
              <a:gd name="connsiteX0" fmla="*/ 220665 w 1060192"/>
              <a:gd name="connsiteY0" fmla="*/ 58369 h 1245387"/>
              <a:gd name="connsiteX1" fmla="*/ 1034959 w 1060192"/>
              <a:gd name="connsiteY1" fmla="*/ 379604 h 1245387"/>
              <a:gd name="connsiteX2" fmla="*/ 751078 w 1060192"/>
              <a:gd name="connsiteY2" fmla="*/ 1066897 h 1245387"/>
              <a:gd name="connsiteX3" fmla="*/ 71254 w 1060192"/>
              <a:gd name="connsiteY3" fmla="*/ 1156545 h 1245387"/>
              <a:gd name="connsiteX4" fmla="*/ 220665 w 1060192"/>
              <a:gd name="connsiteY4" fmla="*/ 58369 h 1245387"/>
              <a:gd name="connsiteX0" fmla="*/ 238090 w 1073897"/>
              <a:gd name="connsiteY0" fmla="*/ 15362 h 1046361"/>
              <a:gd name="connsiteX1" fmla="*/ 1052384 w 1073897"/>
              <a:gd name="connsiteY1" fmla="*/ 336597 h 1046361"/>
              <a:gd name="connsiteX2" fmla="*/ 768503 w 1073897"/>
              <a:gd name="connsiteY2" fmla="*/ 1023890 h 1046361"/>
              <a:gd name="connsiteX3" fmla="*/ 28914 w 1073897"/>
              <a:gd name="connsiteY3" fmla="*/ 799774 h 1046361"/>
              <a:gd name="connsiteX4" fmla="*/ 238090 w 1073897"/>
              <a:gd name="connsiteY4" fmla="*/ 15362 h 1046361"/>
              <a:gd name="connsiteX0" fmla="*/ 241136 w 1076943"/>
              <a:gd name="connsiteY0" fmla="*/ 15362 h 1058304"/>
              <a:gd name="connsiteX1" fmla="*/ 1055430 w 1076943"/>
              <a:gd name="connsiteY1" fmla="*/ 336597 h 1058304"/>
              <a:gd name="connsiteX2" fmla="*/ 771549 w 1076943"/>
              <a:gd name="connsiteY2" fmla="*/ 1023890 h 1058304"/>
              <a:gd name="connsiteX3" fmla="*/ 31960 w 1076943"/>
              <a:gd name="connsiteY3" fmla="*/ 799774 h 1058304"/>
              <a:gd name="connsiteX4" fmla="*/ 241136 w 1076943"/>
              <a:gd name="connsiteY4" fmla="*/ 15362 h 1058304"/>
              <a:gd name="connsiteX0" fmla="*/ 255559 w 1091366"/>
              <a:gd name="connsiteY0" fmla="*/ 35652 h 1078594"/>
              <a:gd name="connsiteX1" fmla="*/ 1069853 w 1091366"/>
              <a:gd name="connsiteY1" fmla="*/ 356887 h 1078594"/>
              <a:gd name="connsiteX2" fmla="*/ 785972 w 1091366"/>
              <a:gd name="connsiteY2" fmla="*/ 1044180 h 1078594"/>
              <a:gd name="connsiteX3" fmla="*/ 46383 w 1091366"/>
              <a:gd name="connsiteY3" fmla="*/ 820064 h 1078594"/>
              <a:gd name="connsiteX4" fmla="*/ 255559 w 1091366"/>
              <a:gd name="connsiteY4" fmla="*/ 35652 h 107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366" h="1078594">
                <a:moveTo>
                  <a:pt x="255559" y="35652"/>
                </a:moveTo>
                <a:cubicBezTo>
                  <a:pt x="515784" y="-101308"/>
                  <a:pt x="981451" y="188799"/>
                  <a:pt x="1069853" y="356887"/>
                </a:cubicBezTo>
                <a:cubicBezTo>
                  <a:pt x="1158255" y="524975"/>
                  <a:pt x="956550" y="966984"/>
                  <a:pt x="785972" y="1044180"/>
                </a:cubicBezTo>
                <a:cubicBezTo>
                  <a:pt x="615394" y="1121376"/>
                  <a:pt x="142256" y="1077799"/>
                  <a:pt x="46383" y="820064"/>
                </a:cubicBezTo>
                <a:cubicBezTo>
                  <a:pt x="-49490" y="562329"/>
                  <a:pt x="-4666" y="172612"/>
                  <a:pt x="255559" y="35652"/>
                </a:cubicBezTo>
                <a:close/>
              </a:path>
            </a:pathLst>
          </a:custGeom>
        </p:spPr>
        <p:style>
          <a:lnRef idx="1">
            <a:schemeClr val="accent2"/>
          </a:lnRef>
          <a:fillRef idx="3">
            <a:schemeClr val="accent2"/>
          </a:fillRef>
          <a:effectRef idx="2">
            <a:schemeClr val="accent2"/>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7" name="TextBox 6"/>
          <p:cNvSpPr txBox="1"/>
          <p:nvPr/>
        </p:nvSpPr>
        <p:spPr>
          <a:xfrm>
            <a:off x="1202136" y="3410359"/>
            <a:ext cx="1268496" cy="369332"/>
          </a:xfrm>
          <a:prstGeom prst="rect">
            <a:avLst/>
          </a:prstGeom>
          <a:noFill/>
        </p:spPr>
        <p:txBody>
          <a:bodyPr wrap="none" rtlCol="0">
            <a:spAutoFit/>
          </a:bodyPr>
          <a:lstStyle/>
          <a:p>
            <a:pPr defTabSz="457200" fontAlgn="base">
              <a:spcBef>
                <a:spcPct val="0"/>
              </a:spcBef>
              <a:spcAft>
                <a:spcPct val="0"/>
              </a:spcAft>
            </a:pPr>
            <a:r>
              <a:rPr lang="en-US">
                <a:solidFill>
                  <a:srgbClr val="000000"/>
                </a:solidFill>
              </a:rPr>
              <a:t>Hepatocyte</a:t>
            </a:r>
          </a:p>
        </p:txBody>
      </p:sp>
      <p:sp>
        <p:nvSpPr>
          <p:cNvPr id="56" name="Right Brace 55"/>
          <p:cNvSpPr/>
          <p:nvPr/>
        </p:nvSpPr>
        <p:spPr>
          <a:xfrm>
            <a:off x="4645201" y="3573685"/>
            <a:ext cx="240564" cy="1558609"/>
          </a:xfrm>
          <a:prstGeom prst="rightBrace">
            <a:avLst>
              <a:gd name="adj1" fmla="val 8333"/>
              <a:gd name="adj2" fmla="val 67255"/>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59" name="TextBox 58"/>
          <p:cNvSpPr txBox="1"/>
          <p:nvPr/>
        </p:nvSpPr>
        <p:spPr>
          <a:xfrm>
            <a:off x="4885765" y="4364122"/>
            <a:ext cx="1573881" cy="523220"/>
          </a:xfrm>
          <a:prstGeom prst="rect">
            <a:avLst/>
          </a:prstGeom>
          <a:noFill/>
        </p:spPr>
        <p:txBody>
          <a:bodyPr wrap="none" rtlCol="0">
            <a:spAutoFit/>
          </a:bodyPr>
          <a:lstStyle/>
          <a:p>
            <a:pPr defTabSz="457200" fontAlgn="base">
              <a:spcBef>
                <a:spcPct val="0"/>
              </a:spcBef>
              <a:spcAft>
                <a:spcPct val="0"/>
              </a:spcAft>
            </a:pPr>
            <a:r>
              <a:rPr lang="en-US" sz="1400">
                <a:solidFill>
                  <a:prstClr val="white"/>
                </a:solidFill>
              </a:rPr>
              <a:t>Impaired or absent</a:t>
            </a:r>
            <a:br>
              <a:rPr lang="en-US" sz="1400">
                <a:solidFill>
                  <a:prstClr val="white"/>
                </a:solidFill>
              </a:rPr>
            </a:br>
            <a:r>
              <a:rPr lang="en-US" sz="1400">
                <a:solidFill>
                  <a:prstClr val="white"/>
                </a:solidFill>
              </a:rPr>
              <a:t>function in HoFH</a:t>
            </a:r>
          </a:p>
        </p:txBody>
      </p:sp>
      <p:sp>
        <p:nvSpPr>
          <p:cNvPr id="33" name="Oval 32"/>
          <p:cNvSpPr/>
          <p:nvPr/>
        </p:nvSpPr>
        <p:spPr>
          <a:xfrm>
            <a:off x="3518647" y="3779691"/>
            <a:ext cx="252047" cy="252047"/>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34" name="Oval 33"/>
          <p:cNvSpPr/>
          <p:nvPr/>
        </p:nvSpPr>
        <p:spPr>
          <a:xfrm>
            <a:off x="5279648" y="5125803"/>
            <a:ext cx="252047" cy="252047"/>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35" name="Oval 34"/>
          <p:cNvSpPr/>
          <p:nvPr/>
        </p:nvSpPr>
        <p:spPr>
          <a:xfrm>
            <a:off x="6865446" y="3999095"/>
            <a:ext cx="252047" cy="252047"/>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37" name="Oval 36"/>
          <p:cNvSpPr/>
          <p:nvPr/>
        </p:nvSpPr>
        <p:spPr>
          <a:xfrm>
            <a:off x="5631330" y="4873756"/>
            <a:ext cx="252047" cy="252047"/>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48" name="Oval 47"/>
          <p:cNvSpPr/>
          <p:nvPr/>
        </p:nvSpPr>
        <p:spPr>
          <a:xfrm>
            <a:off x="5993377" y="4958030"/>
            <a:ext cx="252047" cy="252047"/>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49" name="Oval 48"/>
          <p:cNvSpPr/>
          <p:nvPr/>
        </p:nvSpPr>
        <p:spPr>
          <a:xfrm>
            <a:off x="4945530" y="4999780"/>
            <a:ext cx="252047" cy="252047"/>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51" name="Oval 50"/>
          <p:cNvSpPr/>
          <p:nvPr/>
        </p:nvSpPr>
        <p:spPr>
          <a:xfrm>
            <a:off x="6445559" y="3447661"/>
            <a:ext cx="252047" cy="252047"/>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52" name="Oval 51"/>
          <p:cNvSpPr/>
          <p:nvPr/>
        </p:nvSpPr>
        <p:spPr>
          <a:xfrm rot="21057017">
            <a:off x="6512973" y="3854818"/>
            <a:ext cx="252047" cy="252047"/>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54" name="TextBox 53"/>
          <p:cNvSpPr txBox="1"/>
          <p:nvPr/>
        </p:nvSpPr>
        <p:spPr>
          <a:xfrm>
            <a:off x="6725110" y="3538839"/>
            <a:ext cx="723275" cy="369332"/>
          </a:xfrm>
          <a:prstGeom prst="rect">
            <a:avLst/>
          </a:prstGeom>
          <a:noFill/>
        </p:spPr>
        <p:txBody>
          <a:bodyPr wrap="none" rtlCol="0">
            <a:spAutoFit/>
          </a:bodyPr>
          <a:lstStyle/>
          <a:p>
            <a:pPr defTabSz="457200" fontAlgn="base">
              <a:spcBef>
                <a:spcPct val="0"/>
              </a:spcBef>
              <a:spcAft>
                <a:spcPct val="0"/>
              </a:spcAft>
            </a:pPr>
            <a:r>
              <a:rPr lang="en-US">
                <a:solidFill>
                  <a:prstClr val="white"/>
                </a:solidFill>
              </a:rPr>
              <a:t>LDL-C</a:t>
            </a:r>
          </a:p>
        </p:txBody>
      </p:sp>
      <p:sp>
        <p:nvSpPr>
          <p:cNvPr id="55" name="Left Arrow 54"/>
          <p:cNvSpPr/>
          <p:nvPr/>
        </p:nvSpPr>
        <p:spPr>
          <a:xfrm>
            <a:off x="3801121" y="3740151"/>
            <a:ext cx="1144409" cy="121384"/>
          </a:xfrm>
          <a:prstGeom prst="leftArrow">
            <a:avLst/>
          </a:prstGeom>
        </p:spPr>
        <p:style>
          <a:lnRef idx="1">
            <a:schemeClr val="accent4"/>
          </a:lnRef>
          <a:fillRef idx="3">
            <a:schemeClr val="accent4"/>
          </a:fillRef>
          <a:effectRef idx="2">
            <a:schemeClr val="accent4"/>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60" name="Left Arrow 59"/>
          <p:cNvSpPr/>
          <p:nvPr/>
        </p:nvSpPr>
        <p:spPr>
          <a:xfrm rot="1945817">
            <a:off x="3794409" y="4358479"/>
            <a:ext cx="1144409" cy="118220"/>
          </a:xfrm>
          <a:prstGeom prst="leftArrow">
            <a:avLst/>
          </a:prstGeom>
        </p:spPr>
        <p:style>
          <a:lnRef idx="1">
            <a:schemeClr val="accent4"/>
          </a:lnRef>
          <a:fillRef idx="3">
            <a:schemeClr val="accent4"/>
          </a:fillRef>
          <a:effectRef idx="2">
            <a:schemeClr val="accent4"/>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61" name="Left Arrow 60"/>
          <p:cNvSpPr/>
          <p:nvPr/>
        </p:nvSpPr>
        <p:spPr>
          <a:xfrm rot="4360519">
            <a:off x="3428940" y="4895916"/>
            <a:ext cx="1144409" cy="122480"/>
          </a:xfrm>
          <a:prstGeom prst="leftArrow">
            <a:avLst/>
          </a:prstGeom>
        </p:spPr>
        <p:style>
          <a:lnRef idx="1">
            <a:schemeClr val="accent4"/>
          </a:lnRef>
          <a:fillRef idx="3">
            <a:schemeClr val="accent4"/>
          </a:fillRef>
          <a:effectRef idx="2">
            <a:schemeClr val="accent4"/>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grpSp>
        <p:nvGrpSpPr>
          <p:cNvPr id="41" name="Group 40"/>
          <p:cNvGrpSpPr/>
          <p:nvPr/>
        </p:nvGrpSpPr>
        <p:grpSpPr>
          <a:xfrm>
            <a:off x="4119428" y="4196732"/>
            <a:ext cx="598529" cy="470647"/>
            <a:chOff x="5377496" y="1994647"/>
            <a:chExt cx="598529" cy="470647"/>
          </a:xfrm>
        </p:grpSpPr>
        <p:sp>
          <p:nvSpPr>
            <p:cNvPr id="42" name="Oval 41"/>
            <p:cNvSpPr/>
            <p:nvPr/>
          </p:nvSpPr>
          <p:spPr>
            <a:xfrm>
              <a:off x="5438588" y="1994647"/>
              <a:ext cx="470647" cy="470647"/>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43" name="TextBox 42"/>
            <p:cNvSpPr txBox="1"/>
            <p:nvPr/>
          </p:nvSpPr>
          <p:spPr>
            <a:xfrm>
              <a:off x="5377496" y="2060445"/>
              <a:ext cx="598529" cy="307777"/>
            </a:xfrm>
            <a:prstGeom prst="rect">
              <a:avLst/>
            </a:prstGeom>
            <a:noFill/>
          </p:spPr>
          <p:txBody>
            <a:bodyPr wrap="none" rtlCol="0">
              <a:spAutoFit/>
            </a:bodyPr>
            <a:lstStyle/>
            <a:p>
              <a:pPr defTabSz="457200" fontAlgn="base">
                <a:spcBef>
                  <a:spcPct val="0"/>
                </a:spcBef>
                <a:spcAft>
                  <a:spcPct val="0"/>
                </a:spcAft>
              </a:pPr>
              <a:r>
                <a:rPr lang="en-US" sz="1400">
                  <a:solidFill>
                    <a:prstClr val="white"/>
                  </a:solidFill>
                </a:rPr>
                <a:t>LDL-R</a:t>
              </a:r>
            </a:p>
          </p:txBody>
        </p:sp>
      </p:grpSp>
      <p:grpSp>
        <p:nvGrpSpPr>
          <p:cNvPr id="44" name="Group 43"/>
          <p:cNvGrpSpPr/>
          <p:nvPr/>
        </p:nvGrpSpPr>
        <p:grpSpPr>
          <a:xfrm>
            <a:off x="3671104" y="4584455"/>
            <a:ext cx="598529" cy="470647"/>
            <a:chOff x="5377496" y="1994647"/>
            <a:chExt cx="598529" cy="470647"/>
          </a:xfrm>
        </p:grpSpPr>
        <p:sp>
          <p:nvSpPr>
            <p:cNvPr id="45" name="Oval 44"/>
            <p:cNvSpPr/>
            <p:nvPr/>
          </p:nvSpPr>
          <p:spPr>
            <a:xfrm>
              <a:off x="5438588" y="1994647"/>
              <a:ext cx="470647" cy="470647"/>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46" name="TextBox 45"/>
            <p:cNvSpPr txBox="1"/>
            <p:nvPr/>
          </p:nvSpPr>
          <p:spPr>
            <a:xfrm>
              <a:off x="5377496" y="2060445"/>
              <a:ext cx="598529" cy="307777"/>
            </a:xfrm>
            <a:prstGeom prst="rect">
              <a:avLst/>
            </a:prstGeom>
            <a:noFill/>
          </p:spPr>
          <p:txBody>
            <a:bodyPr wrap="none" rtlCol="0">
              <a:spAutoFit/>
            </a:bodyPr>
            <a:lstStyle/>
            <a:p>
              <a:pPr defTabSz="457200" fontAlgn="base">
                <a:spcBef>
                  <a:spcPct val="0"/>
                </a:spcBef>
                <a:spcAft>
                  <a:spcPct val="0"/>
                </a:spcAft>
              </a:pPr>
              <a:r>
                <a:rPr lang="en-US" sz="1400">
                  <a:solidFill>
                    <a:prstClr val="white"/>
                  </a:solidFill>
                </a:rPr>
                <a:t>LDL-R</a:t>
              </a:r>
            </a:p>
          </p:txBody>
        </p:sp>
      </p:grpSp>
      <p:grpSp>
        <p:nvGrpSpPr>
          <p:cNvPr id="40" name="Group 39"/>
          <p:cNvGrpSpPr/>
          <p:nvPr/>
        </p:nvGrpSpPr>
        <p:grpSpPr>
          <a:xfrm>
            <a:off x="4113462" y="3573685"/>
            <a:ext cx="598529" cy="470647"/>
            <a:chOff x="5377496" y="1994647"/>
            <a:chExt cx="598529" cy="470647"/>
          </a:xfrm>
        </p:grpSpPr>
        <p:sp>
          <p:nvSpPr>
            <p:cNvPr id="38" name="Oval 37"/>
            <p:cNvSpPr/>
            <p:nvPr/>
          </p:nvSpPr>
          <p:spPr>
            <a:xfrm>
              <a:off x="5438588" y="1994647"/>
              <a:ext cx="470647" cy="470647"/>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39" name="TextBox 38"/>
            <p:cNvSpPr txBox="1"/>
            <p:nvPr/>
          </p:nvSpPr>
          <p:spPr>
            <a:xfrm>
              <a:off x="5377496" y="2060445"/>
              <a:ext cx="598529" cy="307777"/>
            </a:xfrm>
            <a:prstGeom prst="rect">
              <a:avLst/>
            </a:prstGeom>
            <a:noFill/>
          </p:spPr>
          <p:txBody>
            <a:bodyPr wrap="none" rtlCol="0">
              <a:spAutoFit/>
            </a:bodyPr>
            <a:lstStyle/>
            <a:p>
              <a:pPr defTabSz="457200" fontAlgn="base">
                <a:spcBef>
                  <a:spcPct val="0"/>
                </a:spcBef>
                <a:spcAft>
                  <a:spcPct val="0"/>
                </a:spcAft>
              </a:pPr>
              <a:r>
                <a:rPr lang="en-US" sz="1400">
                  <a:solidFill>
                    <a:prstClr val="white"/>
                  </a:solidFill>
                </a:rPr>
                <a:t>LDL-R</a:t>
              </a:r>
            </a:p>
          </p:txBody>
        </p:sp>
      </p:grpSp>
      <p:sp>
        <p:nvSpPr>
          <p:cNvPr id="27" name="Rounded Rectangle 26"/>
          <p:cNvSpPr/>
          <p:nvPr/>
        </p:nvSpPr>
        <p:spPr>
          <a:xfrm>
            <a:off x="1053353" y="5427076"/>
            <a:ext cx="7037294" cy="715089"/>
          </a:xfrm>
          <a:prstGeom prst="roundRect">
            <a:avLst/>
          </a:prstGeom>
        </p:spPr>
        <p:style>
          <a:lnRef idx="3">
            <a:schemeClr val="lt1"/>
          </a:lnRef>
          <a:fillRef idx="1">
            <a:schemeClr val="accent6"/>
          </a:fillRef>
          <a:effectRef idx="1">
            <a:schemeClr val="accent6"/>
          </a:effectRef>
          <a:fontRef idx="minor">
            <a:schemeClr val="lt1"/>
          </a:fontRef>
        </p:style>
        <p:txBody>
          <a:bodyPr wrap="square">
            <a:spAutoFit/>
          </a:bodyPr>
          <a:lstStyle/>
          <a:p>
            <a:pPr algn="ctr" defTabSz="457200" fontAlgn="base">
              <a:spcBef>
                <a:spcPct val="0"/>
              </a:spcBef>
              <a:spcAft>
                <a:spcPct val="0"/>
              </a:spcAft>
            </a:pPr>
            <a:r>
              <a:rPr lang="en-US">
                <a:solidFill>
                  <a:prstClr val="white"/>
                </a:solidFill>
              </a:rPr>
              <a:t>“Only modest reductions in LDL-C plasma levels, of 10–25% …</a:t>
            </a:r>
            <a:br>
              <a:rPr lang="en-US">
                <a:solidFill>
                  <a:prstClr val="white"/>
                </a:solidFill>
              </a:rPr>
            </a:br>
            <a:r>
              <a:rPr lang="en-US">
                <a:solidFill>
                  <a:prstClr val="white"/>
                </a:solidFill>
              </a:rPr>
              <a:t>observed in most patients.”</a:t>
            </a:r>
            <a:r>
              <a:rPr lang="en-US" baseline="30000">
                <a:solidFill>
                  <a:prstClr val="white"/>
                </a:solidFill>
              </a:rPr>
              <a:t>2</a:t>
            </a:r>
          </a:p>
        </p:txBody>
      </p:sp>
      <p:sp>
        <p:nvSpPr>
          <p:cNvPr id="62" name="Oval 61"/>
          <p:cNvSpPr/>
          <p:nvPr/>
        </p:nvSpPr>
        <p:spPr>
          <a:xfrm>
            <a:off x="6333622" y="4832006"/>
            <a:ext cx="252047" cy="252047"/>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63" name="Oval 62"/>
          <p:cNvSpPr/>
          <p:nvPr/>
        </p:nvSpPr>
        <p:spPr>
          <a:xfrm>
            <a:off x="6771034" y="3182811"/>
            <a:ext cx="252047" cy="252047"/>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64" name="Oval 63"/>
          <p:cNvSpPr/>
          <p:nvPr/>
        </p:nvSpPr>
        <p:spPr>
          <a:xfrm>
            <a:off x="6386950" y="3070345"/>
            <a:ext cx="252047" cy="252047"/>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65" name="Oval 64"/>
          <p:cNvSpPr/>
          <p:nvPr/>
        </p:nvSpPr>
        <p:spPr>
          <a:xfrm>
            <a:off x="6613399" y="4266650"/>
            <a:ext cx="252047" cy="252047"/>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66" name="Oval 65"/>
          <p:cNvSpPr/>
          <p:nvPr/>
        </p:nvSpPr>
        <p:spPr>
          <a:xfrm>
            <a:off x="7023081" y="4570307"/>
            <a:ext cx="252047" cy="252047"/>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defTabSz="457200" fontAlgn="base">
              <a:spcBef>
                <a:spcPct val="0"/>
              </a:spcBef>
              <a:spcAft>
                <a:spcPct val="0"/>
              </a:spcAft>
            </a:pPr>
            <a:endParaRPr lang="en-US" sz="2400">
              <a:solidFill>
                <a:prstClr val="white"/>
              </a:solidFill>
            </a:endParaRPr>
          </a:p>
        </p:txBody>
      </p:sp>
    </p:spTree>
    <p:extLst>
      <p:ext uri="{BB962C8B-B14F-4D97-AF65-F5344CB8AC3E}">
        <p14:creationId xmlns:p14="http://schemas.microsoft.com/office/powerpoint/2010/main" val="32523926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rgbClr val="000066"/>
            </a:gs>
            <a:gs pos="100000">
              <a:srgbClr val="00002F"/>
            </a:gs>
          </a:gsLst>
          <a:path path="shape">
            <a:fillToRect l="50000" t="50000" r="50000" b="50000"/>
          </a:path>
        </a:gradFill>
        <a:effectLst/>
      </p:bgPr>
    </p:bg>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a:xfrm>
            <a:off x="381000" y="685800"/>
            <a:ext cx="8382000" cy="1143000"/>
          </a:xfrm>
        </p:spPr>
        <p:txBody>
          <a:bodyPr/>
          <a:lstStyle/>
          <a:p>
            <a:pPr eaLnBrk="1" hangingPunct="1">
              <a:defRPr/>
            </a:pPr>
            <a:r>
              <a:rPr lang="it-IT" b="1" dirty="0" err="1" smtClean="0">
                <a:solidFill>
                  <a:srgbClr val="FF3300"/>
                </a:solidFill>
                <a:effectLst>
                  <a:outerShdw blurRad="38100" dist="38100" dir="2700000" algn="tl">
                    <a:srgbClr val="000000"/>
                  </a:outerShdw>
                </a:effectLst>
                <a:ea typeface="ＭＳ Ｐゴシック" pitchFamily="34" charset="-128"/>
              </a:rPr>
              <a:t>Therapeutic</a:t>
            </a:r>
            <a:r>
              <a:rPr lang="it-IT" b="1" dirty="0" smtClean="0">
                <a:solidFill>
                  <a:srgbClr val="FF3300"/>
                </a:solidFill>
                <a:effectLst>
                  <a:outerShdw blurRad="38100" dist="38100" dir="2700000" algn="tl">
                    <a:srgbClr val="000000"/>
                  </a:outerShdw>
                </a:effectLst>
                <a:ea typeface="ＭＳ Ｐゴシック" pitchFamily="34" charset="-128"/>
              </a:rPr>
              <a:t> </a:t>
            </a:r>
            <a:r>
              <a:rPr lang="it-IT" b="1" dirty="0" err="1" smtClean="0">
                <a:solidFill>
                  <a:srgbClr val="FF3300"/>
                </a:solidFill>
                <a:effectLst>
                  <a:outerShdw blurRad="38100" dist="38100" dir="2700000" algn="tl">
                    <a:srgbClr val="000000"/>
                  </a:outerShdw>
                </a:effectLst>
                <a:ea typeface="ＭＳ Ｐゴシック" pitchFamily="34" charset="-128"/>
              </a:rPr>
              <a:t>apheresis</a:t>
            </a:r>
            <a:r>
              <a:rPr lang="it-IT" b="1" dirty="0" smtClean="0">
                <a:solidFill>
                  <a:srgbClr val="FF3300"/>
                </a:solidFill>
                <a:effectLst>
                  <a:outerShdw blurRad="38100" dist="38100" dir="2700000" algn="tl">
                    <a:srgbClr val="000000"/>
                  </a:outerShdw>
                </a:effectLst>
                <a:ea typeface="ＭＳ Ｐゴシック" pitchFamily="34" charset="-128"/>
              </a:rPr>
              <a:t> in severe </a:t>
            </a:r>
            <a:r>
              <a:rPr lang="it-IT" b="1" dirty="0" err="1" smtClean="0">
                <a:solidFill>
                  <a:srgbClr val="FF3300"/>
                </a:solidFill>
                <a:effectLst>
                  <a:outerShdw blurRad="38100" dist="38100" dir="2700000" algn="tl">
                    <a:srgbClr val="000000"/>
                  </a:outerShdw>
                </a:effectLst>
                <a:ea typeface="ＭＳ Ｐゴシック" pitchFamily="34" charset="-128"/>
              </a:rPr>
              <a:t>dyslipidaemias</a:t>
            </a:r>
            <a:endParaRPr lang="it-IT" b="1" dirty="0" smtClean="0">
              <a:solidFill>
                <a:srgbClr val="FF3300"/>
              </a:solidFill>
              <a:effectLst>
                <a:outerShdw blurRad="38100" dist="38100" dir="2700000" algn="tl">
                  <a:srgbClr val="000000"/>
                </a:outerShdw>
              </a:effectLst>
              <a:ea typeface="ＭＳ Ｐゴシック" pitchFamily="34" charset="-128"/>
            </a:endParaRPr>
          </a:p>
        </p:txBody>
      </p:sp>
      <p:sp>
        <p:nvSpPr>
          <p:cNvPr id="160771" name="Rectangle 3"/>
          <p:cNvSpPr>
            <a:spLocks noGrp="1" noChangeArrowheads="1"/>
          </p:cNvSpPr>
          <p:nvPr>
            <p:ph type="body" idx="1"/>
          </p:nvPr>
        </p:nvSpPr>
        <p:spPr>
          <a:xfrm>
            <a:off x="0" y="2193925"/>
            <a:ext cx="9144000" cy="4114800"/>
          </a:xfrm>
        </p:spPr>
        <p:txBody>
          <a:bodyPr/>
          <a:lstStyle/>
          <a:p>
            <a:pPr eaLnBrk="1" hangingPunct="1"/>
            <a:r>
              <a:rPr lang="it-IT" altLang="it-IT" sz="2800" b="1" smtClean="0">
                <a:solidFill>
                  <a:srgbClr val="FFFF00"/>
                </a:solidFill>
                <a:effectLst>
                  <a:outerShdw blurRad="38100" dist="38100" dir="2700000" algn="tl">
                    <a:srgbClr val="000000"/>
                  </a:outerShdw>
                </a:effectLst>
              </a:rPr>
              <a:t>Familial Hypercholesterolemia – homo, compound hetero – ; Familial Autosomal Recessive Hypercholesterolemia </a:t>
            </a:r>
          </a:p>
          <a:p>
            <a:pPr eaLnBrk="1" hangingPunct="1"/>
            <a:r>
              <a:rPr lang="it-IT" altLang="it-IT" sz="1800" b="1" smtClean="0">
                <a:solidFill>
                  <a:schemeClr val="bg1"/>
                </a:solidFill>
                <a:effectLst>
                  <a:outerShdw blurRad="38100" dist="38100" dir="2700000" algn="tl">
                    <a:srgbClr val="000000"/>
                  </a:outerShdw>
                </a:effectLst>
              </a:rPr>
              <a:t>(refractoriness / intolerance  to drug therapy + coronary artery disease)</a:t>
            </a:r>
          </a:p>
          <a:p>
            <a:pPr eaLnBrk="1" hangingPunct="1">
              <a:lnSpc>
                <a:spcPct val="80000"/>
              </a:lnSpc>
              <a:buFontTx/>
              <a:buNone/>
            </a:pPr>
            <a:endParaRPr lang="it-IT" altLang="it-IT" sz="1800" b="1" smtClean="0">
              <a:solidFill>
                <a:schemeClr val="bg1"/>
              </a:solidFill>
              <a:effectLst>
                <a:outerShdw blurRad="38100" dist="38100" dir="2700000" algn="tl">
                  <a:srgbClr val="000000"/>
                </a:outerShdw>
              </a:effectLst>
            </a:endParaRPr>
          </a:p>
          <a:p>
            <a:pPr eaLnBrk="1" hangingPunct="1">
              <a:lnSpc>
                <a:spcPct val="80000"/>
              </a:lnSpc>
            </a:pPr>
            <a:r>
              <a:rPr lang="it-IT" altLang="it-IT" sz="2800" b="1" smtClean="0">
                <a:solidFill>
                  <a:srgbClr val="FFFF00"/>
                </a:solidFill>
                <a:effectLst>
                  <a:outerShdw blurRad="38100" dist="38100" dir="2700000" algn="tl">
                    <a:srgbClr val="000000"/>
                  </a:outerShdw>
                </a:effectLst>
              </a:rPr>
              <a:t>HyperLp(a)lipoproteinemia </a:t>
            </a:r>
          </a:p>
          <a:p>
            <a:pPr eaLnBrk="1" hangingPunct="1">
              <a:lnSpc>
                <a:spcPct val="80000"/>
              </a:lnSpc>
              <a:buFontTx/>
              <a:buNone/>
            </a:pPr>
            <a:r>
              <a:rPr lang="it-IT" altLang="it-IT" sz="2000" b="1" smtClean="0">
                <a:solidFill>
                  <a:srgbClr val="FFFF00"/>
                </a:solidFill>
                <a:effectLst>
                  <a:outerShdw blurRad="38100" dist="38100" dir="2700000" algn="tl">
                    <a:srgbClr val="000000"/>
                  </a:outerShdw>
                </a:effectLst>
              </a:rPr>
              <a:t>     </a:t>
            </a:r>
            <a:r>
              <a:rPr lang="it-IT" altLang="it-IT" sz="1800" b="1" smtClean="0">
                <a:solidFill>
                  <a:schemeClr val="bg1"/>
                </a:solidFill>
                <a:effectLst>
                  <a:outerShdw blurRad="38100" dist="38100" dir="2700000" algn="tl">
                    <a:srgbClr val="000000"/>
                  </a:outerShdw>
                </a:effectLst>
              </a:rPr>
              <a:t>(Genetic form </a:t>
            </a:r>
            <a:r>
              <a:rPr lang="it-IT" altLang="it-IT" sz="1800" b="1" smtClean="0">
                <a:solidFill>
                  <a:schemeClr val="bg1"/>
                </a:solidFill>
                <a:effectLst>
                  <a:outerShdw blurRad="38100" dist="38100" dir="2700000" algn="tl">
                    <a:srgbClr val="000000"/>
                  </a:outerShdw>
                </a:effectLst>
                <a:cs typeface="Times New Roman" pitchFamily="18" charset="0"/>
              </a:rPr>
              <a:t>± Hypercholesterolemia (LDL) + coronary artery disease)</a:t>
            </a:r>
          </a:p>
          <a:p>
            <a:pPr eaLnBrk="1" hangingPunct="1">
              <a:lnSpc>
                <a:spcPct val="80000"/>
              </a:lnSpc>
              <a:buFontTx/>
              <a:buNone/>
            </a:pPr>
            <a:endParaRPr lang="it-IT" altLang="it-IT" sz="1800" b="1" smtClean="0">
              <a:solidFill>
                <a:schemeClr val="bg1"/>
              </a:solidFill>
              <a:effectLst>
                <a:outerShdw blurRad="38100" dist="38100" dir="2700000" algn="tl">
                  <a:srgbClr val="000000"/>
                </a:outerShdw>
              </a:effectLst>
              <a:cs typeface="Times New Roman" pitchFamily="18" charset="0"/>
            </a:endParaRPr>
          </a:p>
          <a:p>
            <a:pPr eaLnBrk="1" hangingPunct="1">
              <a:lnSpc>
                <a:spcPct val="80000"/>
              </a:lnSpc>
            </a:pPr>
            <a:r>
              <a:rPr lang="it-IT" altLang="it-IT" sz="2800" b="1" smtClean="0">
                <a:solidFill>
                  <a:srgbClr val="FFFF00"/>
                </a:solidFill>
                <a:effectLst>
                  <a:outerShdw blurRad="38100" dist="38100" dir="2700000" algn="tl">
                    <a:srgbClr val="000000"/>
                  </a:outerShdw>
                </a:effectLst>
              </a:rPr>
              <a:t>Severe Hypertriglyceridemia and hyperperchylomicronemia </a:t>
            </a:r>
          </a:p>
          <a:p>
            <a:pPr eaLnBrk="1" hangingPunct="1">
              <a:lnSpc>
                <a:spcPct val="80000"/>
              </a:lnSpc>
              <a:buFontTx/>
              <a:buNone/>
            </a:pPr>
            <a:r>
              <a:rPr lang="it-IT" altLang="it-IT" sz="1800" b="1" smtClean="0">
                <a:solidFill>
                  <a:schemeClr val="bg1"/>
                </a:solidFill>
                <a:effectLst>
                  <a:outerShdw blurRad="38100" dist="38100" dir="2700000" algn="tl">
                    <a:srgbClr val="000000"/>
                  </a:outerShdw>
                </a:effectLst>
              </a:rPr>
              <a:t>	(associated  to increased  risk of acute pancreatitis non responding to drugs)</a:t>
            </a:r>
            <a:r>
              <a:rPr lang="it-IT" altLang="it-IT" sz="2400" b="1" smtClean="0">
                <a:solidFill>
                  <a:srgbClr val="FFFF00"/>
                </a:solidFill>
                <a:effectLst>
                  <a:outerShdw blurRad="38100" dist="38100" dir="2700000" algn="tl">
                    <a:srgbClr val="000000"/>
                  </a:outerShdw>
                </a:effectLst>
              </a:rPr>
              <a:t>	</a:t>
            </a:r>
            <a:endParaRPr lang="it-IT" altLang="it-IT" sz="1800" b="1" smtClean="0">
              <a:solidFill>
                <a:schemeClr val="bg1"/>
              </a:solidFill>
              <a:effectLst>
                <a:outerShdw blurRad="38100" dist="38100" dir="2700000" algn="tl">
                  <a:srgbClr val="000000"/>
                </a:outerShdw>
              </a:effectLst>
            </a:endParaRPr>
          </a:p>
        </p:txBody>
      </p:sp>
    </p:spTree>
    <p:extLst>
      <p:ext uri="{BB962C8B-B14F-4D97-AF65-F5344CB8AC3E}">
        <p14:creationId xmlns:p14="http://schemas.microsoft.com/office/powerpoint/2010/main" val="37407284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160771">
                                            <p:txEl>
                                              <p:pRg st="0" end="0"/>
                                            </p:txEl>
                                          </p:spTgt>
                                        </p:tgtEl>
                                        <p:attrNameLst>
                                          <p:attrName>style.visibility</p:attrName>
                                        </p:attrNameLst>
                                      </p:cBhvr>
                                      <p:to>
                                        <p:strVal val="visible"/>
                                      </p:to>
                                    </p:set>
                                    <p:animEffect transition="in" filter="wipe(up)">
                                      <p:cBhvr>
                                        <p:cTn id="7" dur="1000"/>
                                        <p:tgtEl>
                                          <p:spTgt spid="16077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160771">
                                            <p:txEl>
                                              <p:pRg st="1" end="1"/>
                                            </p:txEl>
                                          </p:spTgt>
                                        </p:tgtEl>
                                        <p:attrNameLst>
                                          <p:attrName>style.visibility</p:attrName>
                                        </p:attrNameLst>
                                      </p:cBhvr>
                                      <p:to>
                                        <p:strVal val="visible"/>
                                      </p:to>
                                    </p:set>
                                    <p:animEffect transition="in" filter="wipe(up)">
                                      <p:cBhvr>
                                        <p:cTn id="12" dur="1000"/>
                                        <p:tgtEl>
                                          <p:spTgt spid="16077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nodeType="clickEffect">
                                  <p:stCondLst>
                                    <p:cond delay="0"/>
                                  </p:stCondLst>
                                  <p:childTnLst>
                                    <p:set>
                                      <p:cBhvr>
                                        <p:cTn id="16" dur="1" fill="hold">
                                          <p:stCondLst>
                                            <p:cond delay="0"/>
                                          </p:stCondLst>
                                        </p:cTn>
                                        <p:tgtEl>
                                          <p:spTgt spid="160771">
                                            <p:txEl>
                                              <p:pRg st="3" end="3"/>
                                            </p:txEl>
                                          </p:spTgt>
                                        </p:tgtEl>
                                        <p:attrNameLst>
                                          <p:attrName>style.visibility</p:attrName>
                                        </p:attrNameLst>
                                      </p:cBhvr>
                                      <p:to>
                                        <p:strVal val="visible"/>
                                      </p:to>
                                    </p:set>
                                    <p:animEffect transition="in" filter="wipe(up)">
                                      <p:cBhvr>
                                        <p:cTn id="17" dur="1000"/>
                                        <p:tgtEl>
                                          <p:spTgt spid="160771">
                                            <p:txEl>
                                              <p:pRg st="3" end="3"/>
                                            </p:txEl>
                                          </p:spTgt>
                                        </p:tgtEl>
                                      </p:cBhvr>
                                    </p:animEffect>
                                  </p:childTnLst>
                                </p:cTn>
                              </p:par>
                            </p:childTnLst>
                          </p:cTn>
                        </p:par>
                        <p:par>
                          <p:cTn id="18" fill="hold" nodeType="afterGroup">
                            <p:stCondLst>
                              <p:cond delay="1000"/>
                            </p:stCondLst>
                            <p:childTnLst>
                              <p:par>
                                <p:cTn id="19" presetID="22" presetClass="entr" presetSubtype="1" fill="hold" nodeType="afterEffect">
                                  <p:stCondLst>
                                    <p:cond delay="0"/>
                                  </p:stCondLst>
                                  <p:childTnLst>
                                    <p:set>
                                      <p:cBhvr>
                                        <p:cTn id="20" dur="1" fill="hold">
                                          <p:stCondLst>
                                            <p:cond delay="0"/>
                                          </p:stCondLst>
                                        </p:cTn>
                                        <p:tgtEl>
                                          <p:spTgt spid="160771">
                                            <p:txEl>
                                              <p:pRg st="4" end="4"/>
                                            </p:txEl>
                                          </p:spTgt>
                                        </p:tgtEl>
                                        <p:attrNameLst>
                                          <p:attrName>style.visibility</p:attrName>
                                        </p:attrNameLst>
                                      </p:cBhvr>
                                      <p:to>
                                        <p:strVal val="visible"/>
                                      </p:to>
                                    </p:set>
                                    <p:animEffect transition="in" filter="wipe(up)">
                                      <p:cBhvr>
                                        <p:cTn id="21" dur="1000"/>
                                        <p:tgtEl>
                                          <p:spTgt spid="160771">
                                            <p:txEl>
                                              <p:pRg st="4" end="4"/>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1" fill="hold" nodeType="clickEffect">
                                  <p:stCondLst>
                                    <p:cond delay="0"/>
                                  </p:stCondLst>
                                  <p:childTnLst>
                                    <p:set>
                                      <p:cBhvr>
                                        <p:cTn id="25" dur="1" fill="hold">
                                          <p:stCondLst>
                                            <p:cond delay="0"/>
                                          </p:stCondLst>
                                        </p:cTn>
                                        <p:tgtEl>
                                          <p:spTgt spid="160771">
                                            <p:txEl>
                                              <p:pRg st="6" end="6"/>
                                            </p:txEl>
                                          </p:spTgt>
                                        </p:tgtEl>
                                        <p:attrNameLst>
                                          <p:attrName>style.visibility</p:attrName>
                                        </p:attrNameLst>
                                      </p:cBhvr>
                                      <p:to>
                                        <p:strVal val="visible"/>
                                      </p:to>
                                    </p:set>
                                    <p:animEffect transition="in" filter="wipe(up)">
                                      <p:cBhvr>
                                        <p:cTn id="26" dur="1000"/>
                                        <p:tgtEl>
                                          <p:spTgt spid="160771">
                                            <p:txEl>
                                              <p:pRg st="6" end="6"/>
                                            </p:txEl>
                                          </p:spTgt>
                                        </p:tgtEl>
                                      </p:cBhvr>
                                    </p:animEffect>
                                  </p:childTnLst>
                                </p:cTn>
                              </p:par>
                            </p:childTnLst>
                          </p:cTn>
                        </p:par>
                        <p:par>
                          <p:cTn id="27" fill="hold" nodeType="afterGroup">
                            <p:stCondLst>
                              <p:cond delay="1000"/>
                            </p:stCondLst>
                            <p:childTnLst>
                              <p:par>
                                <p:cTn id="28" presetID="22" presetClass="entr" presetSubtype="1" fill="hold" nodeType="afterEffect">
                                  <p:stCondLst>
                                    <p:cond delay="0"/>
                                  </p:stCondLst>
                                  <p:childTnLst>
                                    <p:set>
                                      <p:cBhvr>
                                        <p:cTn id="29" dur="1" fill="hold">
                                          <p:stCondLst>
                                            <p:cond delay="0"/>
                                          </p:stCondLst>
                                        </p:cTn>
                                        <p:tgtEl>
                                          <p:spTgt spid="160771">
                                            <p:txEl>
                                              <p:pRg st="7" end="7"/>
                                            </p:txEl>
                                          </p:spTgt>
                                        </p:tgtEl>
                                        <p:attrNameLst>
                                          <p:attrName>style.visibility</p:attrName>
                                        </p:attrNameLst>
                                      </p:cBhvr>
                                      <p:to>
                                        <p:strVal val="visible"/>
                                      </p:to>
                                    </p:set>
                                    <p:animEffect transition="in" filter="wipe(up)">
                                      <p:cBhvr>
                                        <p:cTn id="30" dur="1000"/>
                                        <p:tgtEl>
                                          <p:spTgt spid="16077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36513" y="0"/>
            <a:ext cx="91805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9747" name="Oval 3"/>
          <p:cNvSpPr>
            <a:spLocks noChangeArrowheads="1"/>
          </p:cNvSpPr>
          <p:nvPr/>
        </p:nvSpPr>
        <p:spPr bwMode="auto">
          <a:xfrm>
            <a:off x="106363" y="1844675"/>
            <a:ext cx="3386137" cy="936625"/>
          </a:xfrm>
          <a:prstGeom prst="ellipse">
            <a:avLst/>
          </a:prstGeom>
          <a:gradFill rotWithShape="1">
            <a:gsLst>
              <a:gs pos="0">
                <a:schemeClr val="accent1">
                  <a:alpha val="29999"/>
                </a:schemeClr>
              </a:gs>
              <a:gs pos="50000">
                <a:srgbClr val="839C9E"/>
              </a:gs>
              <a:gs pos="100000">
                <a:schemeClr val="accent1">
                  <a:alpha val="29999"/>
                </a:schemeClr>
              </a:gs>
            </a:gsLst>
            <a:lin ang="5400000" scaled="1"/>
          </a:gra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defRPr/>
            </a:pPr>
            <a:r>
              <a:rPr lang="it-IT" b="1">
                <a:solidFill>
                  <a:srgbClr val="FF0000"/>
                </a:solidFill>
                <a:effectLst>
                  <a:outerShdw blurRad="38100" dist="38100" dir="2700000" algn="tl">
                    <a:srgbClr val="000000"/>
                  </a:outerShdw>
                </a:effectLst>
                <a:ea typeface="ＭＳ Ｐゴシック" pitchFamily="34" charset="-128"/>
              </a:rPr>
              <a:t>Why therapeutic apheresis?</a:t>
            </a:r>
          </a:p>
        </p:txBody>
      </p:sp>
    </p:spTree>
    <p:extLst>
      <p:ext uri="{BB962C8B-B14F-4D97-AF65-F5344CB8AC3E}">
        <p14:creationId xmlns:p14="http://schemas.microsoft.com/office/powerpoint/2010/main" val="629290317"/>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9747"/>
                                        </p:tgtEl>
                                        <p:attrNameLst>
                                          <p:attrName>style.visibility</p:attrName>
                                        </p:attrNameLst>
                                      </p:cBhvr>
                                      <p:to>
                                        <p:strVal val="visible"/>
                                      </p:to>
                                    </p:set>
                                    <p:animEffect transition="in" filter="fade">
                                      <p:cBhvr>
                                        <p:cTn id="7" dur="2000"/>
                                        <p:tgtEl>
                                          <p:spTgt spid="159747"/>
                                        </p:tgtEl>
                                      </p:cBhvr>
                                    </p:animEffect>
                                  </p:childTnLst>
                                </p:cTn>
                              </p:par>
                              <p:par>
                                <p:cTn id="8" presetID="35" presetClass="path" presetSubtype="0" accel="50000" decel="50000" fill="hold" grpId="1" nodeType="withEffect">
                                  <p:stCondLst>
                                    <p:cond delay="0"/>
                                  </p:stCondLst>
                                  <p:childTnLst>
                                    <p:animMotion origin="layout" path="M 0 0  L -0.25 0  E" pathEditMode="relative" ptsTypes="">
                                      <p:cBhvr>
                                        <p:cTn id="9" dur="500" spd="-100000" fill="hold"/>
                                        <p:tgtEl>
                                          <p:spTgt spid="15974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747" grpId="0" animBg="1"/>
      <p:bldP spid="159747"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Title 1"/>
          <p:cNvSpPr>
            <a:spLocks noGrp="1"/>
          </p:cNvSpPr>
          <p:nvPr>
            <p:ph type="title"/>
          </p:nvPr>
        </p:nvSpPr>
        <p:spPr/>
        <p:txBody>
          <a:bodyPr/>
          <a:lstStyle/>
          <a:p>
            <a:pPr eaLnBrk="1" hangingPunct="1"/>
            <a:r>
              <a:rPr lang="en-GB" altLang="it-IT" sz="2400" b="1" smtClean="0">
                <a:solidFill>
                  <a:srgbClr val="FFFF00"/>
                </a:solidFill>
                <a:latin typeface="Arial" pitchFamily="34" charset="0"/>
                <a:cs typeface="Arial" pitchFamily="34" charset="0"/>
              </a:rPr>
              <a:t>Children with homozygous FH who started </a:t>
            </a:r>
            <a:br>
              <a:rPr lang="en-GB" altLang="it-IT" sz="2400" b="1" smtClean="0">
                <a:solidFill>
                  <a:srgbClr val="FFFF00"/>
                </a:solidFill>
                <a:latin typeface="Arial" pitchFamily="34" charset="0"/>
                <a:cs typeface="Arial" pitchFamily="34" charset="0"/>
              </a:rPr>
            </a:br>
            <a:r>
              <a:rPr lang="en-GB" altLang="it-IT" sz="2400" b="1" smtClean="0">
                <a:solidFill>
                  <a:srgbClr val="FFFF00"/>
                </a:solidFill>
                <a:latin typeface="Arial" pitchFamily="34" charset="0"/>
                <a:cs typeface="Arial" pitchFamily="34" charset="0"/>
              </a:rPr>
              <a:t>on lipoprotein apheresis before age 5</a:t>
            </a:r>
            <a:endParaRPr lang="en-GB" altLang="it-IT" sz="2400" smtClean="0">
              <a:solidFill>
                <a:srgbClr val="FFFF00"/>
              </a:solidFill>
            </a:endParaRPr>
          </a:p>
        </p:txBody>
      </p:sp>
      <p:sp>
        <p:nvSpPr>
          <p:cNvPr id="193539" name="TextBox 3"/>
          <p:cNvSpPr txBox="1">
            <a:spLocks noChangeArrowheads="1"/>
          </p:cNvSpPr>
          <p:nvPr/>
        </p:nvSpPr>
        <p:spPr bwMode="auto">
          <a:xfrm>
            <a:off x="395288" y="1844675"/>
            <a:ext cx="2089150"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GB" altLang="it-IT" sz="2000" b="1" smtClean="0">
                <a:solidFill>
                  <a:srgbClr val="FFFFFF"/>
                </a:solidFill>
              </a:rPr>
              <a:t>Source</a:t>
            </a:r>
          </a:p>
          <a:p>
            <a:pPr eaLnBrk="1" fontAlgn="base" hangingPunct="1">
              <a:spcBef>
                <a:spcPct val="0"/>
              </a:spcBef>
              <a:spcAft>
                <a:spcPct val="0"/>
              </a:spcAft>
              <a:buFontTx/>
              <a:buNone/>
            </a:pPr>
            <a:endParaRPr lang="en-GB" altLang="it-IT" sz="2000" smtClean="0">
              <a:solidFill>
                <a:srgbClr val="FFFFFF"/>
              </a:solidFill>
            </a:endParaRPr>
          </a:p>
          <a:p>
            <a:pPr eaLnBrk="1" fontAlgn="base" hangingPunct="1">
              <a:spcBef>
                <a:spcPct val="0"/>
              </a:spcBef>
              <a:spcAft>
                <a:spcPct val="0"/>
              </a:spcAft>
              <a:buFontTx/>
              <a:buNone/>
            </a:pPr>
            <a:r>
              <a:rPr lang="en-GB" altLang="it-IT" sz="2000" smtClean="0">
                <a:solidFill>
                  <a:srgbClr val="FFFFFF"/>
                </a:solidFill>
              </a:rPr>
              <a:t>Stefanutti (1997)</a:t>
            </a:r>
          </a:p>
          <a:p>
            <a:pPr eaLnBrk="1" fontAlgn="base" hangingPunct="1">
              <a:spcBef>
                <a:spcPct val="0"/>
              </a:spcBef>
              <a:spcAft>
                <a:spcPct val="0"/>
              </a:spcAft>
              <a:buFontTx/>
              <a:buNone/>
            </a:pPr>
            <a:r>
              <a:rPr lang="en-GB" altLang="it-IT" sz="2000" smtClean="0">
                <a:solidFill>
                  <a:srgbClr val="FFFFFF"/>
                </a:solidFill>
              </a:rPr>
              <a:t>Stefanutti (2001)</a:t>
            </a:r>
          </a:p>
          <a:p>
            <a:pPr eaLnBrk="1" fontAlgn="base" hangingPunct="1">
              <a:spcBef>
                <a:spcPct val="0"/>
              </a:spcBef>
              <a:spcAft>
                <a:spcPct val="0"/>
              </a:spcAft>
              <a:buFontTx/>
              <a:buNone/>
            </a:pPr>
            <a:r>
              <a:rPr lang="en-GB" altLang="it-IT" sz="2000" smtClean="0">
                <a:solidFill>
                  <a:srgbClr val="FFFFFF"/>
                </a:solidFill>
              </a:rPr>
              <a:t>Hudgins (2008)</a:t>
            </a:r>
          </a:p>
          <a:p>
            <a:pPr eaLnBrk="1" fontAlgn="base" hangingPunct="1">
              <a:spcBef>
                <a:spcPct val="0"/>
              </a:spcBef>
              <a:spcAft>
                <a:spcPct val="0"/>
              </a:spcAft>
              <a:buFontTx/>
              <a:buNone/>
            </a:pPr>
            <a:r>
              <a:rPr lang="en-GB" altLang="it-IT" sz="2000" smtClean="0">
                <a:solidFill>
                  <a:srgbClr val="FFFFFF"/>
                </a:solidFill>
              </a:rPr>
              <a:t>Palcoux (2008)</a:t>
            </a:r>
          </a:p>
          <a:p>
            <a:pPr eaLnBrk="1" fontAlgn="base" hangingPunct="1">
              <a:spcBef>
                <a:spcPct val="0"/>
              </a:spcBef>
              <a:spcAft>
                <a:spcPct val="0"/>
              </a:spcAft>
              <a:buFontTx/>
              <a:buNone/>
            </a:pPr>
            <a:endParaRPr lang="en-GB" altLang="it-IT" sz="2000" smtClean="0">
              <a:solidFill>
                <a:srgbClr val="FFFFFF"/>
              </a:solidFill>
            </a:endParaRPr>
          </a:p>
          <a:p>
            <a:pPr eaLnBrk="1" fontAlgn="base" hangingPunct="1">
              <a:spcBef>
                <a:spcPct val="0"/>
              </a:spcBef>
              <a:spcAft>
                <a:spcPct val="0"/>
              </a:spcAft>
              <a:buFontTx/>
              <a:buNone/>
            </a:pPr>
            <a:r>
              <a:rPr lang="en-GB" altLang="it-IT" sz="2000" smtClean="0">
                <a:solidFill>
                  <a:srgbClr val="FFFFFF"/>
                </a:solidFill>
              </a:rPr>
              <a:t>Lefort (2009)</a:t>
            </a:r>
          </a:p>
          <a:p>
            <a:pPr eaLnBrk="1" fontAlgn="base" hangingPunct="1">
              <a:spcBef>
                <a:spcPct val="0"/>
              </a:spcBef>
              <a:spcAft>
                <a:spcPct val="0"/>
              </a:spcAft>
              <a:buFontTx/>
              <a:buNone/>
            </a:pPr>
            <a:r>
              <a:rPr lang="en-GB" altLang="it-IT" sz="2000" smtClean="0">
                <a:solidFill>
                  <a:srgbClr val="FFFFFF"/>
                </a:solidFill>
              </a:rPr>
              <a:t>Coker (2009)</a:t>
            </a:r>
          </a:p>
          <a:p>
            <a:pPr eaLnBrk="1" fontAlgn="base" hangingPunct="1">
              <a:spcBef>
                <a:spcPct val="0"/>
              </a:spcBef>
              <a:spcAft>
                <a:spcPct val="0"/>
              </a:spcAft>
              <a:buFontTx/>
              <a:buNone/>
            </a:pPr>
            <a:endParaRPr lang="en-GB" altLang="it-IT" sz="2000" smtClean="0">
              <a:solidFill>
                <a:srgbClr val="FFFFFF"/>
              </a:solidFill>
            </a:endParaRPr>
          </a:p>
          <a:p>
            <a:pPr eaLnBrk="1" fontAlgn="base" hangingPunct="1">
              <a:spcBef>
                <a:spcPct val="0"/>
              </a:spcBef>
              <a:spcAft>
                <a:spcPct val="0"/>
              </a:spcAft>
              <a:buFontTx/>
              <a:buNone/>
            </a:pPr>
            <a:r>
              <a:rPr lang="en-GB" altLang="it-IT" sz="2000" smtClean="0">
                <a:solidFill>
                  <a:srgbClr val="FFFFFF"/>
                </a:solidFill>
              </a:rPr>
              <a:t>Mann (2013)</a:t>
            </a:r>
          </a:p>
          <a:p>
            <a:pPr eaLnBrk="1" fontAlgn="base" hangingPunct="1">
              <a:spcBef>
                <a:spcPct val="0"/>
              </a:spcBef>
              <a:spcAft>
                <a:spcPct val="0"/>
              </a:spcAft>
              <a:buFontTx/>
              <a:buNone/>
            </a:pPr>
            <a:endParaRPr lang="en-GB" altLang="it-IT" sz="2000" smtClean="0">
              <a:solidFill>
                <a:srgbClr val="FFFFFF"/>
              </a:solidFill>
            </a:endParaRPr>
          </a:p>
          <a:p>
            <a:pPr eaLnBrk="1" fontAlgn="base" hangingPunct="1">
              <a:spcBef>
                <a:spcPct val="0"/>
              </a:spcBef>
              <a:spcAft>
                <a:spcPct val="0"/>
              </a:spcAft>
              <a:buFontTx/>
              <a:buNone/>
            </a:pPr>
            <a:r>
              <a:rPr lang="en-GB" altLang="it-IT" sz="2000" b="1" smtClean="0">
                <a:solidFill>
                  <a:srgbClr val="FFFFFF"/>
                </a:solidFill>
              </a:rPr>
              <a:t>Mean</a:t>
            </a:r>
          </a:p>
        </p:txBody>
      </p:sp>
      <p:sp>
        <p:nvSpPr>
          <p:cNvPr id="193540" name="TextBox 5"/>
          <p:cNvSpPr txBox="1">
            <a:spLocks noChangeArrowheads="1"/>
          </p:cNvSpPr>
          <p:nvPr/>
        </p:nvSpPr>
        <p:spPr bwMode="auto">
          <a:xfrm>
            <a:off x="2771775" y="1844675"/>
            <a:ext cx="720725"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GB" altLang="it-IT" sz="2000" b="1" smtClean="0">
                <a:solidFill>
                  <a:srgbClr val="FFFFFF"/>
                </a:solidFill>
              </a:rPr>
              <a:t>Age</a:t>
            </a:r>
          </a:p>
          <a:p>
            <a:pPr eaLnBrk="1" fontAlgn="base" hangingPunct="1">
              <a:spcBef>
                <a:spcPct val="0"/>
              </a:spcBef>
              <a:spcAft>
                <a:spcPct val="0"/>
              </a:spcAft>
              <a:buFontTx/>
              <a:buNone/>
            </a:pPr>
            <a:r>
              <a:rPr lang="en-GB" altLang="it-IT" sz="2000" smtClean="0">
                <a:solidFill>
                  <a:srgbClr val="FFFFFF"/>
                </a:solidFill>
              </a:rPr>
              <a:t>yrs</a:t>
            </a:r>
          </a:p>
          <a:p>
            <a:pPr eaLnBrk="1" fontAlgn="base" hangingPunct="1">
              <a:spcBef>
                <a:spcPct val="0"/>
              </a:spcBef>
              <a:spcAft>
                <a:spcPct val="0"/>
              </a:spcAft>
              <a:buFontTx/>
              <a:buNone/>
            </a:pPr>
            <a:r>
              <a:rPr lang="en-GB" altLang="it-IT" sz="2000" smtClean="0">
                <a:solidFill>
                  <a:srgbClr val="FFFFFF"/>
                </a:solidFill>
              </a:rPr>
              <a:t>4.5</a:t>
            </a:r>
          </a:p>
          <a:p>
            <a:pPr eaLnBrk="1" fontAlgn="base" hangingPunct="1">
              <a:spcBef>
                <a:spcPct val="0"/>
              </a:spcBef>
              <a:spcAft>
                <a:spcPct val="0"/>
              </a:spcAft>
              <a:buFontTx/>
              <a:buNone/>
            </a:pPr>
            <a:r>
              <a:rPr lang="en-GB" altLang="it-IT" sz="2000" smtClean="0">
                <a:solidFill>
                  <a:srgbClr val="FFFFFF"/>
                </a:solidFill>
              </a:rPr>
              <a:t>3.5</a:t>
            </a:r>
          </a:p>
          <a:p>
            <a:pPr eaLnBrk="1" fontAlgn="base" hangingPunct="1">
              <a:spcBef>
                <a:spcPct val="0"/>
              </a:spcBef>
              <a:spcAft>
                <a:spcPct val="0"/>
              </a:spcAft>
              <a:buFontTx/>
              <a:buNone/>
            </a:pPr>
            <a:r>
              <a:rPr lang="en-GB" altLang="it-IT" sz="2000" smtClean="0">
                <a:solidFill>
                  <a:srgbClr val="FFFFFF"/>
                </a:solidFill>
              </a:rPr>
              <a:t>3</a:t>
            </a:r>
          </a:p>
          <a:p>
            <a:pPr eaLnBrk="1" fontAlgn="base" hangingPunct="1">
              <a:spcBef>
                <a:spcPct val="0"/>
              </a:spcBef>
              <a:spcAft>
                <a:spcPct val="0"/>
              </a:spcAft>
              <a:buFontTx/>
              <a:buNone/>
            </a:pPr>
            <a:r>
              <a:rPr lang="en-GB" altLang="it-IT" sz="2000" smtClean="0">
                <a:solidFill>
                  <a:srgbClr val="FFFFFF"/>
                </a:solidFill>
              </a:rPr>
              <a:t>3.5</a:t>
            </a:r>
          </a:p>
          <a:p>
            <a:pPr eaLnBrk="1" fontAlgn="base" hangingPunct="1">
              <a:spcBef>
                <a:spcPct val="0"/>
              </a:spcBef>
              <a:spcAft>
                <a:spcPct val="0"/>
              </a:spcAft>
              <a:buFontTx/>
              <a:buNone/>
            </a:pPr>
            <a:r>
              <a:rPr lang="en-GB" altLang="it-IT" sz="2000" smtClean="0">
                <a:solidFill>
                  <a:srgbClr val="FFFFFF"/>
                </a:solidFill>
              </a:rPr>
              <a:t>4.8</a:t>
            </a:r>
          </a:p>
          <a:p>
            <a:pPr eaLnBrk="1" fontAlgn="base" hangingPunct="1">
              <a:spcBef>
                <a:spcPct val="0"/>
              </a:spcBef>
              <a:spcAft>
                <a:spcPct val="0"/>
              </a:spcAft>
              <a:buFontTx/>
              <a:buNone/>
            </a:pPr>
            <a:r>
              <a:rPr lang="en-GB" altLang="it-IT" sz="2000" smtClean="0">
                <a:solidFill>
                  <a:srgbClr val="FFFFFF"/>
                </a:solidFill>
              </a:rPr>
              <a:t>4.5</a:t>
            </a:r>
          </a:p>
          <a:p>
            <a:pPr eaLnBrk="1" fontAlgn="base" hangingPunct="1">
              <a:spcBef>
                <a:spcPct val="0"/>
              </a:spcBef>
              <a:spcAft>
                <a:spcPct val="0"/>
              </a:spcAft>
              <a:buFontTx/>
              <a:buNone/>
            </a:pPr>
            <a:r>
              <a:rPr lang="en-GB" altLang="it-IT" sz="2000" smtClean="0">
                <a:solidFill>
                  <a:srgbClr val="FFFFFF"/>
                </a:solidFill>
              </a:rPr>
              <a:t>4</a:t>
            </a:r>
          </a:p>
          <a:p>
            <a:pPr eaLnBrk="1" fontAlgn="base" hangingPunct="1">
              <a:spcBef>
                <a:spcPct val="0"/>
              </a:spcBef>
              <a:spcAft>
                <a:spcPct val="0"/>
              </a:spcAft>
              <a:buFontTx/>
              <a:buNone/>
            </a:pPr>
            <a:r>
              <a:rPr lang="en-GB" altLang="it-IT" sz="2000" smtClean="0">
                <a:solidFill>
                  <a:srgbClr val="FFFFFF"/>
                </a:solidFill>
              </a:rPr>
              <a:t>2</a:t>
            </a:r>
          </a:p>
          <a:p>
            <a:pPr eaLnBrk="1" fontAlgn="base" hangingPunct="1">
              <a:spcBef>
                <a:spcPct val="0"/>
              </a:spcBef>
              <a:spcAft>
                <a:spcPct val="0"/>
              </a:spcAft>
              <a:buFontTx/>
              <a:buNone/>
            </a:pPr>
            <a:r>
              <a:rPr lang="en-GB" altLang="it-IT" sz="2000" smtClean="0">
                <a:solidFill>
                  <a:srgbClr val="FFFFFF"/>
                </a:solidFill>
              </a:rPr>
              <a:t>2.25</a:t>
            </a:r>
          </a:p>
          <a:p>
            <a:pPr eaLnBrk="1" fontAlgn="base" hangingPunct="1">
              <a:spcBef>
                <a:spcPct val="0"/>
              </a:spcBef>
              <a:spcAft>
                <a:spcPct val="0"/>
              </a:spcAft>
              <a:buFontTx/>
              <a:buNone/>
            </a:pPr>
            <a:endParaRPr lang="en-GB" altLang="it-IT" sz="2000" smtClean="0">
              <a:solidFill>
                <a:srgbClr val="FFFFFF"/>
              </a:solidFill>
            </a:endParaRPr>
          </a:p>
          <a:p>
            <a:pPr eaLnBrk="1" fontAlgn="base" hangingPunct="1">
              <a:spcBef>
                <a:spcPct val="0"/>
              </a:spcBef>
              <a:spcAft>
                <a:spcPct val="0"/>
              </a:spcAft>
              <a:buFontTx/>
              <a:buNone/>
            </a:pPr>
            <a:r>
              <a:rPr lang="en-GB" altLang="it-IT" sz="2000" b="1" smtClean="0">
                <a:solidFill>
                  <a:srgbClr val="FFFFFF"/>
                </a:solidFill>
              </a:rPr>
              <a:t>3.6</a:t>
            </a:r>
          </a:p>
        </p:txBody>
      </p:sp>
      <p:sp>
        <p:nvSpPr>
          <p:cNvPr id="193541" name="TextBox 6"/>
          <p:cNvSpPr txBox="1">
            <a:spLocks noChangeArrowheads="1"/>
          </p:cNvSpPr>
          <p:nvPr/>
        </p:nvSpPr>
        <p:spPr bwMode="auto">
          <a:xfrm>
            <a:off x="3492500" y="1844675"/>
            <a:ext cx="1008063" cy="437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GB" altLang="it-IT" sz="2000" b="1" smtClean="0">
                <a:solidFill>
                  <a:srgbClr val="FFFFFF"/>
                </a:solidFill>
              </a:rPr>
              <a:t>LDL-C</a:t>
            </a:r>
          </a:p>
          <a:p>
            <a:pPr eaLnBrk="1" fontAlgn="base" hangingPunct="1">
              <a:spcBef>
                <a:spcPct val="0"/>
              </a:spcBef>
              <a:spcAft>
                <a:spcPct val="0"/>
              </a:spcAft>
              <a:buFontTx/>
              <a:buNone/>
            </a:pPr>
            <a:r>
              <a:rPr lang="en-GB" altLang="it-IT" sz="2000" smtClean="0">
                <a:solidFill>
                  <a:srgbClr val="FFFFFF"/>
                </a:solidFill>
              </a:rPr>
              <a:t>mmol/l</a:t>
            </a:r>
          </a:p>
          <a:p>
            <a:pPr eaLnBrk="1" fontAlgn="base" hangingPunct="1">
              <a:spcBef>
                <a:spcPct val="0"/>
              </a:spcBef>
              <a:spcAft>
                <a:spcPct val="0"/>
              </a:spcAft>
              <a:buFontTx/>
              <a:buNone/>
            </a:pPr>
            <a:r>
              <a:rPr lang="en-GB" altLang="it-IT" sz="2000" smtClean="0">
                <a:solidFill>
                  <a:srgbClr val="FFFFFF"/>
                </a:solidFill>
              </a:rPr>
              <a:t>19.4</a:t>
            </a:r>
          </a:p>
          <a:p>
            <a:pPr eaLnBrk="1" fontAlgn="base" hangingPunct="1">
              <a:spcBef>
                <a:spcPct val="0"/>
              </a:spcBef>
              <a:spcAft>
                <a:spcPct val="0"/>
              </a:spcAft>
              <a:buFontTx/>
              <a:buNone/>
            </a:pPr>
            <a:r>
              <a:rPr lang="en-GB" altLang="it-IT" sz="2000" smtClean="0">
                <a:solidFill>
                  <a:srgbClr val="FFFFFF"/>
                </a:solidFill>
              </a:rPr>
              <a:t>24.3</a:t>
            </a:r>
          </a:p>
          <a:p>
            <a:pPr eaLnBrk="1" fontAlgn="base" hangingPunct="1">
              <a:spcBef>
                <a:spcPct val="0"/>
              </a:spcBef>
              <a:spcAft>
                <a:spcPct val="0"/>
              </a:spcAft>
              <a:buFontTx/>
              <a:buNone/>
            </a:pPr>
            <a:r>
              <a:rPr lang="en-GB" altLang="it-IT" sz="2000" smtClean="0">
                <a:solidFill>
                  <a:srgbClr val="FFFFFF"/>
                </a:solidFill>
              </a:rPr>
              <a:t>18.4</a:t>
            </a:r>
          </a:p>
          <a:p>
            <a:pPr eaLnBrk="1" fontAlgn="base" hangingPunct="1">
              <a:spcBef>
                <a:spcPct val="0"/>
              </a:spcBef>
              <a:spcAft>
                <a:spcPct val="0"/>
              </a:spcAft>
              <a:buFontTx/>
              <a:buNone/>
            </a:pPr>
            <a:r>
              <a:rPr lang="en-GB" altLang="it-IT" sz="2000" smtClean="0">
                <a:solidFill>
                  <a:srgbClr val="FFFFFF"/>
                </a:solidFill>
              </a:rPr>
              <a:t>23.0</a:t>
            </a:r>
          </a:p>
          <a:p>
            <a:pPr eaLnBrk="1" fontAlgn="base" hangingPunct="1">
              <a:spcBef>
                <a:spcPct val="0"/>
              </a:spcBef>
              <a:spcAft>
                <a:spcPct val="0"/>
              </a:spcAft>
              <a:buFontTx/>
              <a:buNone/>
            </a:pPr>
            <a:r>
              <a:rPr lang="en-GB" altLang="it-IT" sz="2000" smtClean="0">
                <a:solidFill>
                  <a:srgbClr val="FFFFFF"/>
                </a:solidFill>
              </a:rPr>
              <a:t>19.2</a:t>
            </a:r>
          </a:p>
          <a:p>
            <a:pPr eaLnBrk="1" fontAlgn="base" hangingPunct="1">
              <a:spcBef>
                <a:spcPct val="0"/>
              </a:spcBef>
              <a:spcAft>
                <a:spcPct val="0"/>
              </a:spcAft>
              <a:buFontTx/>
              <a:buNone/>
            </a:pPr>
            <a:r>
              <a:rPr lang="en-GB" altLang="it-IT" sz="2000" smtClean="0">
                <a:solidFill>
                  <a:srgbClr val="FFFFFF"/>
                </a:solidFill>
              </a:rPr>
              <a:t>24.9</a:t>
            </a:r>
          </a:p>
          <a:p>
            <a:pPr eaLnBrk="1" fontAlgn="base" hangingPunct="1">
              <a:spcBef>
                <a:spcPct val="0"/>
              </a:spcBef>
              <a:spcAft>
                <a:spcPct val="0"/>
              </a:spcAft>
              <a:buFontTx/>
              <a:buNone/>
            </a:pPr>
            <a:r>
              <a:rPr lang="en-GB" altLang="it-IT" sz="2000" smtClean="0">
                <a:solidFill>
                  <a:srgbClr val="FFFFFF"/>
                </a:solidFill>
              </a:rPr>
              <a:t>20.9</a:t>
            </a:r>
          </a:p>
          <a:p>
            <a:pPr eaLnBrk="1" fontAlgn="base" hangingPunct="1">
              <a:spcBef>
                <a:spcPct val="0"/>
              </a:spcBef>
              <a:spcAft>
                <a:spcPct val="0"/>
              </a:spcAft>
              <a:buFontTx/>
              <a:buNone/>
            </a:pPr>
            <a:r>
              <a:rPr lang="en-GB" altLang="it-IT" sz="2000" smtClean="0">
                <a:solidFill>
                  <a:srgbClr val="FFFFFF"/>
                </a:solidFill>
              </a:rPr>
              <a:t>18.3</a:t>
            </a:r>
          </a:p>
          <a:p>
            <a:pPr eaLnBrk="1" fontAlgn="base" hangingPunct="1">
              <a:spcBef>
                <a:spcPct val="0"/>
              </a:spcBef>
              <a:spcAft>
                <a:spcPct val="0"/>
              </a:spcAft>
              <a:buFontTx/>
              <a:buNone/>
            </a:pPr>
            <a:r>
              <a:rPr lang="en-GB" altLang="it-IT" sz="2000" smtClean="0">
                <a:solidFill>
                  <a:srgbClr val="FFFFFF"/>
                </a:solidFill>
              </a:rPr>
              <a:t>23.2</a:t>
            </a:r>
          </a:p>
          <a:p>
            <a:pPr eaLnBrk="1" fontAlgn="base" hangingPunct="1">
              <a:spcBef>
                <a:spcPct val="0"/>
              </a:spcBef>
              <a:spcAft>
                <a:spcPct val="0"/>
              </a:spcAft>
              <a:buFontTx/>
              <a:buNone/>
            </a:pPr>
            <a:endParaRPr lang="en-GB" altLang="it-IT" sz="2000" smtClean="0">
              <a:solidFill>
                <a:srgbClr val="FFFFFF"/>
              </a:solidFill>
            </a:endParaRPr>
          </a:p>
          <a:p>
            <a:pPr eaLnBrk="1" fontAlgn="base" hangingPunct="1">
              <a:spcBef>
                <a:spcPct val="0"/>
              </a:spcBef>
              <a:spcAft>
                <a:spcPct val="0"/>
              </a:spcAft>
              <a:buFontTx/>
              <a:buNone/>
            </a:pPr>
            <a:r>
              <a:rPr lang="en-GB" altLang="it-IT" sz="2000" b="1" smtClean="0">
                <a:solidFill>
                  <a:srgbClr val="FFFFFF"/>
                </a:solidFill>
              </a:rPr>
              <a:t>21.3</a:t>
            </a:r>
          </a:p>
          <a:p>
            <a:pPr eaLnBrk="1" fontAlgn="base" hangingPunct="1">
              <a:spcBef>
                <a:spcPct val="0"/>
              </a:spcBef>
              <a:spcAft>
                <a:spcPct val="0"/>
              </a:spcAft>
              <a:buFontTx/>
              <a:buNone/>
            </a:pPr>
            <a:endParaRPr lang="en-GB" altLang="it-IT" sz="1800" smtClean="0">
              <a:solidFill>
                <a:srgbClr val="000000"/>
              </a:solidFill>
            </a:endParaRPr>
          </a:p>
        </p:txBody>
      </p:sp>
      <p:sp>
        <p:nvSpPr>
          <p:cNvPr id="193542" name="TextBox 7"/>
          <p:cNvSpPr txBox="1">
            <a:spLocks noChangeArrowheads="1"/>
          </p:cNvSpPr>
          <p:nvPr/>
        </p:nvSpPr>
        <p:spPr bwMode="auto">
          <a:xfrm>
            <a:off x="4572000" y="1844675"/>
            <a:ext cx="1512888"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GB" altLang="it-IT" sz="2000" b="1" smtClean="0">
                <a:solidFill>
                  <a:srgbClr val="FFFFFF"/>
                </a:solidFill>
              </a:rPr>
              <a:t>Method *</a:t>
            </a:r>
          </a:p>
          <a:p>
            <a:pPr eaLnBrk="1" fontAlgn="base" hangingPunct="1">
              <a:spcBef>
                <a:spcPct val="0"/>
              </a:spcBef>
              <a:spcAft>
                <a:spcPct val="0"/>
              </a:spcAft>
              <a:buFontTx/>
              <a:buNone/>
            </a:pPr>
            <a:endParaRPr lang="en-GB" altLang="it-IT" sz="2000" smtClean="0">
              <a:solidFill>
                <a:srgbClr val="FFFFFF"/>
              </a:solidFill>
            </a:endParaRPr>
          </a:p>
          <a:p>
            <a:pPr eaLnBrk="1" fontAlgn="base" hangingPunct="1">
              <a:spcBef>
                <a:spcPct val="0"/>
              </a:spcBef>
              <a:spcAft>
                <a:spcPct val="0"/>
              </a:spcAft>
              <a:buFontTx/>
              <a:buNone/>
            </a:pPr>
            <a:r>
              <a:rPr lang="en-GB" altLang="it-IT" sz="2000" smtClean="0">
                <a:solidFill>
                  <a:srgbClr val="FFFFFF"/>
                </a:solidFill>
              </a:rPr>
              <a:t>DSA</a:t>
            </a:r>
          </a:p>
          <a:p>
            <a:pPr eaLnBrk="1" fontAlgn="base" hangingPunct="1">
              <a:spcBef>
                <a:spcPct val="0"/>
              </a:spcBef>
              <a:spcAft>
                <a:spcPct val="0"/>
              </a:spcAft>
              <a:buFontTx/>
              <a:buNone/>
            </a:pPr>
            <a:r>
              <a:rPr lang="en-GB" altLang="it-IT" sz="2000" smtClean="0">
                <a:solidFill>
                  <a:srgbClr val="FFFFFF"/>
                </a:solidFill>
              </a:rPr>
              <a:t>DSA</a:t>
            </a:r>
          </a:p>
          <a:p>
            <a:pPr eaLnBrk="1" fontAlgn="base" hangingPunct="1">
              <a:spcBef>
                <a:spcPct val="0"/>
              </a:spcBef>
              <a:spcAft>
                <a:spcPct val="0"/>
              </a:spcAft>
              <a:buFontTx/>
              <a:buNone/>
            </a:pPr>
            <a:r>
              <a:rPr lang="en-GB" altLang="it-IT" sz="2000" smtClean="0">
                <a:solidFill>
                  <a:srgbClr val="FFFFFF"/>
                </a:solidFill>
              </a:rPr>
              <a:t>DSA</a:t>
            </a:r>
          </a:p>
          <a:p>
            <a:pPr eaLnBrk="1" fontAlgn="base" hangingPunct="1">
              <a:spcBef>
                <a:spcPct val="0"/>
              </a:spcBef>
              <a:spcAft>
                <a:spcPct val="0"/>
              </a:spcAft>
              <a:buFontTx/>
              <a:buNone/>
            </a:pPr>
            <a:r>
              <a:rPr lang="en-GB" altLang="it-IT" sz="2000" smtClean="0">
                <a:solidFill>
                  <a:srgbClr val="FFFFFF"/>
                </a:solidFill>
              </a:rPr>
              <a:t>DSA/ DALI</a:t>
            </a:r>
          </a:p>
          <a:p>
            <a:pPr eaLnBrk="1" fontAlgn="base" hangingPunct="1">
              <a:spcBef>
                <a:spcPct val="0"/>
              </a:spcBef>
              <a:spcAft>
                <a:spcPct val="0"/>
              </a:spcAft>
              <a:buFontTx/>
              <a:buNone/>
            </a:pPr>
            <a:r>
              <a:rPr lang="en-GB" altLang="it-IT" sz="2000" smtClean="0">
                <a:solidFill>
                  <a:srgbClr val="FFFFFF"/>
                </a:solidFill>
              </a:rPr>
              <a:t>   “         “</a:t>
            </a:r>
          </a:p>
          <a:p>
            <a:pPr eaLnBrk="1" fontAlgn="base" hangingPunct="1">
              <a:spcBef>
                <a:spcPct val="0"/>
              </a:spcBef>
              <a:spcAft>
                <a:spcPct val="0"/>
              </a:spcAft>
              <a:buFontTx/>
              <a:buNone/>
            </a:pPr>
            <a:r>
              <a:rPr lang="en-GB" altLang="it-IT" sz="2000" smtClean="0">
                <a:solidFill>
                  <a:srgbClr val="FFFFFF"/>
                </a:solidFill>
              </a:rPr>
              <a:t>DALI</a:t>
            </a:r>
          </a:p>
          <a:p>
            <a:pPr eaLnBrk="1" fontAlgn="base" hangingPunct="1">
              <a:spcBef>
                <a:spcPct val="0"/>
              </a:spcBef>
              <a:spcAft>
                <a:spcPct val="0"/>
              </a:spcAft>
              <a:buFontTx/>
              <a:buNone/>
            </a:pPr>
            <a:r>
              <a:rPr lang="en-GB" altLang="it-IT" sz="2000" smtClean="0">
                <a:solidFill>
                  <a:srgbClr val="FFFFFF"/>
                </a:solidFill>
              </a:rPr>
              <a:t>DFPP/ APP</a:t>
            </a:r>
          </a:p>
          <a:p>
            <a:pPr eaLnBrk="1" fontAlgn="base" hangingPunct="1">
              <a:spcBef>
                <a:spcPct val="0"/>
              </a:spcBef>
              <a:spcAft>
                <a:spcPct val="0"/>
              </a:spcAft>
              <a:buFontTx/>
              <a:buNone/>
            </a:pPr>
            <a:r>
              <a:rPr lang="en-GB" altLang="it-IT" sz="2000" smtClean="0">
                <a:solidFill>
                  <a:srgbClr val="FFFFFF"/>
                </a:solidFill>
              </a:rPr>
              <a:t>    “         “</a:t>
            </a:r>
          </a:p>
          <a:p>
            <a:pPr eaLnBrk="1" fontAlgn="base" hangingPunct="1">
              <a:spcBef>
                <a:spcPct val="0"/>
              </a:spcBef>
              <a:spcAft>
                <a:spcPct val="0"/>
              </a:spcAft>
              <a:buFontTx/>
              <a:buNone/>
            </a:pPr>
            <a:r>
              <a:rPr lang="en-GB" altLang="it-IT" sz="2000" smtClean="0">
                <a:solidFill>
                  <a:srgbClr val="FFFFFF"/>
                </a:solidFill>
              </a:rPr>
              <a:t>PP/ DSA</a:t>
            </a:r>
          </a:p>
        </p:txBody>
      </p:sp>
      <p:sp>
        <p:nvSpPr>
          <p:cNvPr id="193543" name="TextBox 8"/>
          <p:cNvSpPr txBox="1">
            <a:spLocks noChangeArrowheads="1"/>
          </p:cNvSpPr>
          <p:nvPr/>
        </p:nvSpPr>
        <p:spPr bwMode="auto">
          <a:xfrm>
            <a:off x="6011863" y="1844675"/>
            <a:ext cx="1512887"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GB" altLang="it-IT" sz="2000" b="1" smtClean="0">
                <a:solidFill>
                  <a:srgbClr val="FFFFFF"/>
                </a:solidFill>
              </a:rPr>
              <a:t>Frequency</a:t>
            </a:r>
          </a:p>
          <a:p>
            <a:pPr eaLnBrk="1" fontAlgn="base" hangingPunct="1">
              <a:spcBef>
                <a:spcPct val="0"/>
              </a:spcBef>
              <a:spcAft>
                <a:spcPct val="0"/>
              </a:spcAft>
              <a:buFontTx/>
              <a:buNone/>
            </a:pPr>
            <a:r>
              <a:rPr lang="en-GB" altLang="it-IT" sz="2000" smtClean="0">
                <a:solidFill>
                  <a:srgbClr val="FFFFFF"/>
                </a:solidFill>
              </a:rPr>
              <a:t>    days</a:t>
            </a:r>
          </a:p>
          <a:p>
            <a:pPr eaLnBrk="1" fontAlgn="base" hangingPunct="1">
              <a:spcBef>
                <a:spcPct val="0"/>
              </a:spcBef>
              <a:spcAft>
                <a:spcPct val="0"/>
              </a:spcAft>
              <a:buFontTx/>
              <a:buNone/>
            </a:pPr>
            <a:r>
              <a:rPr lang="en-GB" altLang="it-IT" sz="2000" smtClean="0">
                <a:solidFill>
                  <a:srgbClr val="FFFFFF"/>
                </a:solidFill>
              </a:rPr>
              <a:t>      15</a:t>
            </a:r>
          </a:p>
          <a:p>
            <a:pPr eaLnBrk="1" fontAlgn="base" hangingPunct="1">
              <a:spcBef>
                <a:spcPct val="0"/>
              </a:spcBef>
              <a:spcAft>
                <a:spcPct val="0"/>
              </a:spcAft>
              <a:buFontTx/>
              <a:buNone/>
            </a:pPr>
            <a:r>
              <a:rPr lang="en-GB" altLang="it-IT" sz="2000" smtClean="0">
                <a:solidFill>
                  <a:srgbClr val="FFFFFF"/>
                </a:solidFill>
              </a:rPr>
              <a:t>      15</a:t>
            </a:r>
          </a:p>
          <a:p>
            <a:pPr eaLnBrk="1" fontAlgn="base" hangingPunct="1">
              <a:spcBef>
                <a:spcPct val="0"/>
              </a:spcBef>
              <a:spcAft>
                <a:spcPct val="0"/>
              </a:spcAft>
              <a:buFontTx/>
              <a:buNone/>
            </a:pPr>
            <a:r>
              <a:rPr lang="en-GB" altLang="it-IT" sz="2000" smtClean="0">
                <a:solidFill>
                  <a:srgbClr val="FFFFFF"/>
                </a:solidFill>
              </a:rPr>
              <a:t>      14</a:t>
            </a:r>
          </a:p>
          <a:p>
            <a:pPr eaLnBrk="1" fontAlgn="base" hangingPunct="1">
              <a:spcBef>
                <a:spcPct val="0"/>
              </a:spcBef>
              <a:spcAft>
                <a:spcPct val="0"/>
              </a:spcAft>
              <a:buFontTx/>
              <a:buNone/>
            </a:pPr>
            <a:r>
              <a:rPr lang="en-GB" altLang="it-IT" sz="2000" smtClean="0">
                <a:solidFill>
                  <a:srgbClr val="FFFFFF"/>
                </a:solidFill>
              </a:rPr>
              <a:t>      14</a:t>
            </a:r>
          </a:p>
          <a:p>
            <a:pPr eaLnBrk="1" fontAlgn="base" hangingPunct="1">
              <a:spcBef>
                <a:spcPct val="0"/>
              </a:spcBef>
              <a:spcAft>
                <a:spcPct val="0"/>
              </a:spcAft>
              <a:buFontTx/>
              <a:buNone/>
            </a:pPr>
            <a:r>
              <a:rPr lang="en-GB" altLang="it-IT" sz="2000" smtClean="0">
                <a:solidFill>
                  <a:srgbClr val="FFFFFF"/>
                </a:solidFill>
              </a:rPr>
              <a:t>      14</a:t>
            </a:r>
          </a:p>
          <a:p>
            <a:pPr eaLnBrk="1" fontAlgn="base" hangingPunct="1">
              <a:spcBef>
                <a:spcPct val="0"/>
              </a:spcBef>
              <a:spcAft>
                <a:spcPct val="0"/>
              </a:spcAft>
              <a:buFontTx/>
              <a:buNone/>
            </a:pPr>
            <a:r>
              <a:rPr lang="en-GB" altLang="it-IT" sz="2000" smtClean="0">
                <a:solidFill>
                  <a:srgbClr val="FFFFFF"/>
                </a:solidFill>
              </a:rPr>
              <a:t>      14</a:t>
            </a:r>
          </a:p>
          <a:p>
            <a:pPr eaLnBrk="1" fontAlgn="base" hangingPunct="1">
              <a:spcBef>
                <a:spcPct val="0"/>
              </a:spcBef>
              <a:spcAft>
                <a:spcPct val="0"/>
              </a:spcAft>
              <a:buFontTx/>
              <a:buNone/>
            </a:pPr>
            <a:r>
              <a:rPr lang="en-GB" altLang="it-IT" sz="2000" smtClean="0">
                <a:solidFill>
                  <a:srgbClr val="FFFFFF"/>
                </a:solidFill>
              </a:rPr>
              <a:t>      14</a:t>
            </a:r>
          </a:p>
          <a:p>
            <a:pPr eaLnBrk="1" fontAlgn="base" hangingPunct="1">
              <a:spcBef>
                <a:spcPct val="0"/>
              </a:spcBef>
              <a:spcAft>
                <a:spcPct val="0"/>
              </a:spcAft>
              <a:buFontTx/>
              <a:buNone/>
            </a:pPr>
            <a:r>
              <a:rPr lang="en-GB" altLang="it-IT" sz="2000" smtClean="0">
                <a:solidFill>
                  <a:srgbClr val="FFFFFF"/>
                </a:solidFill>
              </a:rPr>
              <a:t>      14</a:t>
            </a:r>
          </a:p>
          <a:p>
            <a:pPr eaLnBrk="1" fontAlgn="base" hangingPunct="1">
              <a:spcBef>
                <a:spcPct val="0"/>
              </a:spcBef>
              <a:spcAft>
                <a:spcPct val="0"/>
              </a:spcAft>
              <a:buFontTx/>
              <a:buNone/>
            </a:pPr>
            <a:r>
              <a:rPr lang="en-GB" altLang="it-IT" sz="2000" smtClean="0">
                <a:solidFill>
                  <a:srgbClr val="FFFFFF"/>
                </a:solidFill>
              </a:rPr>
              <a:t>        7</a:t>
            </a:r>
          </a:p>
          <a:p>
            <a:pPr eaLnBrk="1" fontAlgn="base" hangingPunct="1">
              <a:spcBef>
                <a:spcPct val="0"/>
              </a:spcBef>
              <a:spcAft>
                <a:spcPct val="0"/>
              </a:spcAft>
              <a:buFontTx/>
              <a:buNone/>
            </a:pPr>
            <a:endParaRPr lang="en-GB" altLang="it-IT" sz="2000" smtClean="0">
              <a:solidFill>
                <a:srgbClr val="FFFFFF"/>
              </a:solidFill>
            </a:endParaRPr>
          </a:p>
          <a:p>
            <a:pPr eaLnBrk="1" fontAlgn="base" hangingPunct="1">
              <a:spcBef>
                <a:spcPct val="0"/>
              </a:spcBef>
              <a:spcAft>
                <a:spcPct val="0"/>
              </a:spcAft>
              <a:buFontTx/>
              <a:buNone/>
            </a:pPr>
            <a:r>
              <a:rPr lang="en-GB" altLang="it-IT" sz="2000" smtClean="0">
                <a:solidFill>
                  <a:srgbClr val="FFFFFF"/>
                </a:solidFill>
              </a:rPr>
              <a:t>       </a:t>
            </a:r>
            <a:r>
              <a:rPr lang="en-GB" altLang="it-IT" sz="2000" b="1" smtClean="0">
                <a:solidFill>
                  <a:srgbClr val="FFFFFF"/>
                </a:solidFill>
              </a:rPr>
              <a:t>13</a:t>
            </a:r>
          </a:p>
        </p:txBody>
      </p:sp>
      <p:sp>
        <p:nvSpPr>
          <p:cNvPr id="193544" name="TextBox 9"/>
          <p:cNvSpPr txBox="1">
            <a:spLocks noChangeArrowheads="1"/>
          </p:cNvSpPr>
          <p:nvPr/>
        </p:nvSpPr>
        <p:spPr bwMode="auto">
          <a:xfrm>
            <a:off x="7488238" y="1844675"/>
            <a:ext cx="1655762"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GB" altLang="it-IT" sz="2000" b="1" smtClean="0">
                <a:solidFill>
                  <a:srgbClr val="FFFFFF"/>
                </a:solidFill>
              </a:rPr>
              <a:t>Duration</a:t>
            </a:r>
          </a:p>
          <a:p>
            <a:pPr eaLnBrk="1" fontAlgn="base" hangingPunct="1">
              <a:spcBef>
                <a:spcPct val="0"/>
              </a:spcBef>
              <a:spcAft>
                <a:spcPct val="0"/>
              </a:spcAft>
              <a:buFontTx/>
              <a:buNone/>
            </a:pPr>
            <a:r>
              <a:rPr lang="en-GB" altLang="it-IT" sz="2000" smtClean="0">
                <a:solidFill>
                  <a:srgbClr val="FFFFFF"/>
                </a:solidFill>
              </a:rPr>
              <a:t>month/yr</a:t>
            </a:r>
          </a:p>
          <a:p>
            <a:pPr eaLnBrk="1" fontAlgn="base" hangingPunct="1">
              <a:spcBef>
                <a:spcPct val="0"/>
              </a:spcBef>
              <a:spcAft>
                <a:spcPct val="0"/>
              </a:spcAft>
              <a:buFontTx/>
              <a:buNone/>
            </a:pPr>
            <a:r>
              <a:rPr lang="en-GB" altLang="it-IT" sz="2000" smtClean="0">
                <a:solidFill>
                  <a:srgbClr val="FFFFFF"/>
                </a:solidFill>
              </a:rPr>
              <a:t>  1.5 m</a:t>
            </a:r>
          </a:p>
          <a:p>
            <a:pPr eaLnBrk="1" fontAlgn="base" hangingPunct="1">
              <a:spcBef>
                <a:spcPct val="0"/>
              </a:spcBef>
              <a:spcAft>
                <a:spcPct val="0"/>
              </a:spcAft>
              <a:buFontTx/>
              <a:buNone/>
            </a:pPr>
            <a:r>
              <a:rPr lang="en-GB" altLang="it-IT" sz="2000" smtClean="0">
                <a:solidFill>
                  <a:srgbClr val="FFFFFF"/>
                </a:solidFill>
              </a:rPr>
              <a:t>  4.5 m</a:t>
            </a:r>
          </a:p>
          <a:p>
            <a:pPr eaLnBrk="1" fontAlgn="base" hangingPunct="1">
              <a:spcBef>
                <a:spcPct val="0"/>
              </a:spcBef>
              <a:spcAft>
                <a:spcPct val="0"/>
              </a:spcAft>
              <a:buFontTx/>
              <a:buNone/>
            </a:pPr>
            <a:r>
              <a:rPr lang="en-GB" altLang="it-IT" sz="2000" smtClean="0">
                <a:solidFill>
                  <a:srgbClr val="FFFFFF"/>
                </a:solidFill>
              </a:rPr>
              <a:t>  32 m</a:t>
            </a:r>
          </a:p>
          <a:p>
            <a:pPr eaLnBrk="1" fontAlgn="base" hangingPunct="1">
              <a:spcBef>
                <a:spcPct val="0"/>
              </a:spcBef>
              <a:spcAft>
                <a:spcPct val="0"/>
              </a:spcAft>
              <a:buFontTx/>
              <a:buNone/>
            </a:pPr>
            <a:r>
              <a:rPr lang="en-GB" altLang="it-IT" sz="2000" smtClean="0">
                <a:solidFill>
                  <a:srgbClr val="FFFFFF"/>
                </a:solidFill>
              </a:rPr>
              <a:t>  7.7 y</a:t>
            </a:r>
          </a:p>
          <a:p>
            <a:pPr eaLnBrk="1" fontAlgn="base" hangingPunct="1">
              <a:spcBef>
                <a:spcPct val="0"/>
              </a:spcBef>
              <a:spcAft>
                <a:spcPct val="0"/>
              </a:spcAft>
              <a:buFontTx/>
              <a:buNone/>
            </a:pPr>
            <a:r>
              <a:rPr lang="en-GB" altLang="it-IT" sz="2000" smtClean="0">
                <a:solidFill>
                  <a:srgbClr val="FFFFFF"/>
                </a:solidFill>
              </a:rPr>
              <a:t>  21 y</a:t>
            </a:r>
          </a:p>
          <a:p>
            <a:pPr eaLnBrk="1" fontAlgn="base" hangingPunct="1">
              <a:spcBef>
                <a:spcPct val="0"/>
              </a:spcBef>
              <a:spcAft>
                <a:spcPct val="0"/>
              </a:spcAft>
              <a:buFontTx/>
              <a:buNone/>
            </a:pPr>
            <a:r>
              <a:rPr lang="en-GB" altLang="it-IT" sz="2000" smtClean="0">
                <a:solidFill>
                  <a:srgbClr val="FFFFFF"/>
                </a:solidFill>
              </a:rPr>
              <a:t>  12 m</a:t>
            </a:r>
          </a:p>
          <a:p>
            <a:pPr eaLnBrk="1" fontAlgn="base" hangingPunct="1">
              <a:spcBef>
                <a:spcPct val="0"/>
              </a:spcBef>
              <a:spcAft>
                <a:spcPct val="0"/>
              </a:spcAft>
              <a:buFontTx/>
              <a:buNone/>
            </a:pPr>
            <a:r>
              <a:rPr lang="en-GB" altLang="it-IT" sz="2000" smtClean="0">
                <a:solidFill>
                  <a:srgbClr val="FFFFFF"/>
                </a:solidFill>
              </a:rPr>
              <a:t>  22 m</a:t>
            </a:r>
          </a:p>
          <a:p>
            <a:pPr eaLnBrk="1" fontAlgn="base" hangingPunct="1">
              <a:spcBef>
                <a:spcPct val="0"/>
              </a:spcBef>
              <a:spcAft>
                <a:spcPct val="0"/>
              </a:spcAft>
              <a:buFontTx/>
              <a:buNone/>
            </a:pPr>
            <a:r>
              <a:rPr lang="en-GB" altLang="it-IT" sz="2000" smtClean="0">
                <a:solidFill>
                  <a:srgbClr val="FFFFFF"/>
                </a:solidFill>
              </a:rPr>
              <a:t>  58 m</a:t>
            </a:r>
          </a:p>
          <a:p>
            <a:pPr eaLnBrk="1" fontAlgn="base" hangingPunct="1">
              <a:spcBef>
                <a:spcPct val="0"/>
              </a:spcBef>
              <a:spcAft>
                <a:spcPct val="0"/>
              </a:spcAft>
              <a:buFontTx/>
              <a:buNone/>
            </a:pPr>
            <a:r>
              <a:rPr lang="en-GB" altLang="it-IT" sz="2000" smtClean="0">
                <a:solidFill>
                  <a:srgbClr val="FFFFFF"/>
                </a:solidFill>
              </a:rPr>
              <a:t>  72 m</a:t>
            </a:r>
          </a:p>
          <a:p>
            <a:pPr eaLnBrk="1" fontAlgn="base" hangingPunct="1">
              <a:spcBef>
                <a:spcPct val="0"/>
              </a:spcBef>
              <a:spcAft>
                <a:spcPct val="0"/>
              </a:spcAft>
              <a:buFontTx/>
              <a:buNone/>
            </a:pPr>
            <a:endParaRPr lang="en-GB" altLang="it-IT" sz="2000" smtClean="0">
              <a:solidFill>
                <a:srgbClr val="FFFFFF"/>
              </a:solidFill>
            </a:endParaRPr>
          </a:p>
          <a:p>
            <a:pPr eaLnBrk="1" fontAlgn="base" hangingPunct="1">
              <a:spcBef>
                <a:spcPct val="0"/>
              </a:spcBef>
              <a:spcAft>
                <a:spcPct val="0"/>
              </a:spcAft>
              <a:buFontTx/>
              <a:buNone/>
            </a:pPr>
            <a:r>
              <a:rPr lang="en-GB" altLang="it-IT" sz="2000" b="1" smtClean="0">
                <a:solidFill>
                  <a:srgbClr val="FFFFFF"/>
                </a:solidFill>
              </a:rPr>
              <a:t>1.5 m- 21 y</a:t>
            </a:r>
          </a:p>
        </p:txBody>
      </p:sp>
      <p:cxnSp>
        <p:nvCxnSpPr>
          <p:cNvPr id="12" name="Straight Connector 11"/>
          <p:cNvCxnSpPr/>
          <p:nvPr/>
        </p:nvCxnSpPr>
        <p:spPr>
          <a:xfrm>
            <a:off x="468313" y="1700213"/>
            <a:ext cx="8351837"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68313" y="2492375"/>
            <a:ext cx="8351837"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68313" y="5373688"/>
            <a:ext cx="82804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539750" y="6021388"/>
            <a:ext cx="8208963"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93549" name="TextBox 19"/>
          <p:cNvSpPr txBox="1">
            <a:spLocks noChangeArrowheads="1"/>
          </p:cNvSpPr>
          <p:nvPr/>
        </p:nvSpPr>
        <p:spPr bwMode="auto">
          <a:xfrm>
            <a:off x="611188" y="6092825"/>
            <a:ext cx="80645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GB" altLang="it-IT" sz="1600" smtClean="0">
                <a:solidFill>
                  <a:srgbClr val="FFFFFF"/>
                </a:solidFill>
              </a:rPr>
              <a:t>*DSA, dextran sulphate adsorption; DALI, direct adsorption of lipoproteins; DFPP, double filtration plasmapheresis; APP, adsorption plasmapheresis; PP, plasmapheresis</a:t>
            </a:r>
          </a:p>
        </p:txBody>
      </p:sp>
      <p:pic>
        <p:nvPicPr>
          <p:cNvPr id="1935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7613" y="33338"/>
            <a:ext cx="2811462" cy="37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181848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Title 1"/>
          <p:cNvSpPr>
            <a:spLocks noGrp="1"/>
          </p:cNvSpPr>
          <p:nvPr>
            <p:ph type="title"/>
          </p:nvPr>
        </p:nvSpPr>
        <p:spPr/>
        <p:txBody>
          <a:bodyPr/>
          <a:lstStyle/>
          <a:p>
            <a:pPr eaLnBrk="1" hangingPunct="1"/>
            <a:r>
              <a:rPr lang="en-US" altLang="it-IT" smtClean="0"/>
              <a:t>LA can result in lesion regression</a:t>
            </a:r>
          </a:p>
        </p:txBody>
      </p:sp>
      <p:sp>
        <p:nvSpPr>
          <p:cNvPr id="4" name="Rounded Rectangle 3"/>
          <p:cNvSpPr/>
          <p:nvPr/>
        </p:nvSpPr>
        <p:spPr>
          <a:xfrm>
            <a:off x="1655763" y="1377950"/>
            <a:ext cx="5829300" cy="727075"/>
          </a:xfrm>
          <a:prstGeom prst="roundRect">
            <a:avLst/>
          </a:prstGeom>
        </p:spPr>
        <p:style>
          <a:lnRef idx="1">
            <a:schemeClr val="accent6"/>
          </a:lnRef>
          <a:fillRef idx="3">
            <a:schemeClr val="accent6"/>
          </a:fillRef>
          <a:effectRef idx="2">
            <a:schemeClr val="accent6"/>
          </a:effectRef>
          <a:fontRef idx="minor">
            <a:schemeClr val="lt1"/>
          </a:fontRef>
        </p:style>
        <p:txBody>
          <a:bodyPr anchor="ctr"/>
          <a:lstStyle/>
          <a:p>
            <a:pPr algn="ctr" defTabSz="457200" fontAlgn="base">
              <a:spcBef>
                <a:spcPct val="0"/>
              </a:spcBef>
              <a:spcAft>
                <a:spcPct val="0"/>
              </a:spcAft>
              <a:defRPr/>
            </a:pPr>
            <a:r>
              <a:rPr lang="en-US">
                <a:solidFill>
                  <a:prstClr val="black"/>
                </a:solidFill>
              </a:rPr>
              <a:t>19 year-old man; QW LA initiated at age 9.5 years; </a:t>
            </a:r>
            <a:br>
              <a:rPr lang="en-US">
                <a:solidFill>
                  <a:prstClr val="black"/>
                </a:solidFill>
              </a:rPr>
            </a:br>
            <a:r>
              <a:rPr lang="en-US">
                <a:solidFill>
                  <a:prstClr val="black"/>
                </a:solidFill>
              </a:rPr>
              <a:t>lesion regression</a:t>
            </a:r>
          </a:p>
        </p:txBody>
      </p:sp>
      <p:pic>
        <p:nvPicPr>
          <p:cNvPr id="194564" name="Picture 5" descr="1.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55763" y="2241550"/>
            <a:ext cx="2481262" cy="389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65" name="Picture 6" descr="2.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18050" y="2236788"/>
            <a:ext cx="2767013" cy="389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66" name="TextBox 7"/>
          <p:cNvSpPr txBox="1">
            <a:spLocks noChangeArrowheads="1"/>
          </p:cNvSpPr>
          <p:nvPr/>
        </p:nvSpPr>
        <p:spPr bwMode="auto">
          <a:xfrm>
            <a:off x="1927225" y="6134100"/>
            <a:ext cx="189388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en-US" altLang="it-IT" sz="2400" smtClean="0">
                <a:solidFill>
                  <a:srgbClr val="FFFFFF"/>
                </a:solidFill>
                <a:ea typeface="ヒラギノ角ゴ Pro W3"/>
                <a:cs typeface="ヒラギノ角ゴ Pro W3"/>
              </a:rPr>
              <a:t>Pre-apheresis</a:t>
            </a:r>
          </a:p>
        </p:txBody>
      </p:sp>
      <p:sp>
        <p:nvSpPr>
          <p:cNvPr id="194567" name="TextBox 8"/>
          <p:cNvSpPr txBox="1">
            <a:spLocks noChangeArrowheads="1"/>
          </p:cNvSpPr>
          <p:nvPr/>
        </p:nvSpPr>
        <p:spPr bwMode="auto">
          <a:xfrm>
            <a:off x="5043488" y="6134100"/>
            <a:ext cx="20193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en-US" altLang="it-IT" sz="2400" smtClean="0">
                <a:solidFill>
                  <a:srgbClr val="FFFFFF"/>
                </a:solidFill>
                <a:ea typeface="ヒラギノ角ゴ Pro W3"/>
                <a:cs typeface="ヒラギノ角ゴ Pro W3"/>
              </a:rPr>
              <a:t>Post-apheresis</a:t>
            </a:r>
          </a:p>
        </p:txBody>
      </p:sp>
    </p:spTree>
    <p:extLst>
      <p:ext uri="{BB962C8B-B14F-4D97-AF65-F5344CB8AC3E}">
        <p14:creationId xmlns:p14="http://schemas.microsoft.com/office/powerpoint/2010/main" val="1964322254"/>
      </p:ext>
    </p:extLst>
  </p:cSld>
  <p:clrMapOvr>
    <a:masterClrMapping/>
  </p:clrMapOvr>
  <p:transition spd="med">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7984" y="980728"/>
            <a:ext cx="4608512" cy="1008112"/>
          </a:xfrm>
        </p:spPr>
        <p:txBody>
          <a:bodyPr rtlCol="0">
            <a:noAutofit/>
          </a:bodyPr>
          <a:lstStyle/>
          <a:p>
            <a:pPr eaLnBrk="1" fontAlgn="auto" hangingPunct="1">
              <a:spcAft>
                <a:spcPts val="0"/>
              </a:spcAft>
              <a:defRPr/>
            </a:pPr>
            <a:r>
              <a:rPr lang="en-US" sz="3200" dirty="0"/>
              <a:t>Patients can remain </a:t>
            </a:r>
            <a:r>
              <a:rPr lang="en-US" sz="3200" dirty="0" smtClean="0"/>
              <a:t/>
            </a:r>
            <a:br>
              <a:rPr lang="en-US" sz="3200" dirty="0" smtClean="0"/>
            </a:br>
            <a:r>
              <a:rPr lang="en-US" sz="3200" dirty="0" smtClean="0"/>
              <a:t>lesion-free </a:t>
            </a:r>
            <a:r>
              <a:rPr lang="en-US" sz="3200" dirty="0"/>
              <a:t>with apheresis</a:t>
            </a:r>
          </a:p>
        </p:txBody>
      </p:sp>
      <p:pic>
        <p:nvPicPr>
          <p:cNvPr id="4" name="Picture 3" descr="Untitled1.png"/>
          <p:cNvPicPr>
            <a:picLocks noChangeAspect="1"/>
          </p:cNvPicPr>
          <p:nvPr/>
        </p:nvPicPr>
        <p:blipFill>
          <a:blip r:embed="rId2">
            <a:alphaModFix/>
            <a:extLst>
              <a:ext uri="{28A0092B-C50C-407E-A947-70E740481C1C}">
                <a14:useLocalDpi xmlns:a14="http://schemas.microsoft.com/office/drawing/2010/main" val="0"/>
              </a:ext>
            </a:extLst>
          </a:blip>
          <a:stretch>
            <a:fillRect/>
          </a:stretch>
        </p:blipFill>
        <p:spPr>
          <a:xfrm>
            <a:off x="457199" y="2815587"/>
            <a:ext cx="3891715" cy="2918786"/>
          </a:xfrm>
          <a:prstGeom prst="rect">
            <a:avLst/>
          </a:prstGeom>
          <a:effectLst>
            <a:reflection blurRad="6350" stA="14000" endA="300" endPos="38500" dist="50800" dir="5400000" sy="-100000" algn="bl" rotWithShape="0"/>
          </a:effectLst>
        </p:spPr>
      </p:pic>
      <p:pic>
        <p:nvPicPr>
          <p:cNvPr id="6" name="Picture 5" descr="Untitled.png"/>
          <p:cNvPicPr>
            <a:picLocks noChangeAspect="1"/>
          </p:cNvPicPr>
          <p:nvPr/>
        </p:nvPicPr>
        <p:blipFill rotWithShape="1">
          <a:blip r:embed="rId3">
            <a:alphaModFix/>
            <a:extLst>
              <a:ext uri="{28A0092B-C50C-407E-A947-70E740481C1C}">
                <a14:useLocalDpi xmlns:a14="http://schemas.microsoft.com/office/drawing/2010/main" val="0"/>
              </a:ext>
            </a:extLst>
          </a:blip>
          <a:srcRect t="22146"/>
          <a:stretch/>
        </p:blipFill>
        <p:spPr>
          <a:xfrm>
            <a:off x="4791456" y="2815587"/>
            <a:ext cx="3895344" cy="2918786"/>
          </a:xfrm>
          <a:prstGeom prst="rect">
            <a:avLst/>
          </a:prstGeom>
          <a:effectLst>
            <a:reflection blurRad="6350" stA="14000" endA="300" endPos="38500" dist="50800" dir="5400000" sy="-100000" algn="bl" rotWithShape="0"/>
          </a:effectLst>
        </p:spPr>
      </p:pic>
      <p:sp>
        <p:nvSpPr>
          <p:cNvPr id="7" name="Rounded Rectangle 6"/>
          <p:cNvSpPr/>
          <p:nvPr/>
        </p:nvSpPr>
        <p:spPr>
          <a:xfrm>
            <a:off x="1187625" y="5877272"/>
            <a:ext cx="6840760" cy="576064"/>
          </a:xfrm>
          <a:prstGeom prst="roundRect">
            <a:avLst/>
          </a:prstGeom>
        </p:spPr>
        <p:style>
          <a:lnRef idx="1">
            <a:schemeClr val="accent6"/>
          </a:lnRef>
          <a:fillRef idx="3">
            <a:schemeClr val="accent6"/>
          </a:fillRef>
          <a:effectRef idx="2">
            <a:schemeClr val="accent6"/>
          </a:effectRef>
          <a:fontRef idx="minor">
            <a:schemeClr val="lt1"/>
          </a:fontRef>
        </p:style>
        <p:txBody>
          <a:bodyPr anchor="ctr"/>
          <a:lstStyle/>
          <a:p>
            <a:pPr algn="ctr" defTabSz="457200" fontAlgn="base">
              <a:spcBef>
                <a:spcPct val="0"/>
              </a:spcBef>
              <a:spcAft>
                <a:spcPct val="0"/>
              </a:spcAft>
              <a:defRPr/>
            </a:pPr>
            <a:r>
              <a:rPr lang="en-US" b="1" dirty="0">
                <a:solidFill>
                  <a:prstClr val="black"/>
                </a:solidFill>
              </a:rPr>
              <a:t>12 year-old girl; QW LA initiated at age 3.5 </a:t>
            </a:r>
            <a:r>
              <a:rPr lang="en-US" b="1" dirty="0" smtClean="0">
                <a:solidFill>
                  <a:prstClr val="black"/>
                </a:solidFill>
              </a:rPr>
              <a:t>years;</a:t>
            </a:r>
            <a:r>
              <a:rPr lang="en-US" b="1" baseline="30000" dirty="0" smtClean="0">
                <a:solidFill>
                  <a:prstClr val="black"/>
                </a:solidFill>
              </a:rPr>
              <a:t>1  </a:t>
            </a:r>
            <a:r>
              <a:rPr lang="en-US" b="1" dirty="0" smtClean="0">
                <a:solidFill>
                  <a:prstClr val="black"/>
                </a:solidFill>
              </a:rPr>
              <a:t>lesion </a:t>
            </a:r>
            <a:r>
              <a:rPr lang="en-US" b="1" dirty="0">
                <a:solidFill>
                  <a:prstClr val="black"/>
                </a:solidFill>
              </a:rPr>
              <a:t>free</a:t>
            </a:r>
          </a:p>
        </p:txBody>
      </p:sp>
      <p:sp>
        <p:nvSpPr>
          <p:cNvPr id="8" name="Right Arrow 7"/>
          <p:cNvSpPr/>
          <p:nvPr/>
        </p:nvSpPr>
        <p:spPr>
          <a:xfrm>
            <a:off x="4348163" y="4013200"/>
            <a:ext cx="442912" cy="579438"/>
          </a:xfrm>
          <a:prstGeom prst="rightArrow">
            <a:avLst/>
          </a:prstGeom>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sz="2400">
              <a:solidFill>
                <a:prstClr val="white"/>
              </a:solidFill>
            </a:endParaRPr>
          </a:p>
        </p:txBody>
      </p:sp>
      <p:sp>
        <p:nvSpPr>
          <p:cNvPr id="195591" name="Rectangle 9"/>
          <p:cNvSpPr>
            <a:spLocks noChangeArrowheads="1"/>
          </p:cNvSpPr>
          <p:nvPr/>
        </p:nvSpPr>
        <p:spPr bwMode="auto">
          <a:xfrm>
            <a:off x="4572000" y="6588125"/>
            <a:ext cx="45720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r" eaLnBrk="1" fontAlgn="base" hangingPunct="1">
              <a:spcBef>
                <a:spcPct val="0"/>
              </a:spcBef>
              <a:spcAft>
                <a:spcPct val="0"/>
              </a:spcAft>
              <a:buFontTx/>
              <a:buNone/>
            </a:pPr>
            <a:r>
              <a:rPr lang="fi-FI" altLang="it-IT" sz="1200" smtClean="0">
                <a:solidFill>
                  <a:srgbClr val="FFFFFF"/>
                </a:solidFill>
                <a:ea typeface="ヒラギノ角ゴ Pro W3"/>
                <a:cs typeface="ヒラギノ角ゴ Pro W3"/>
              </a:rPr>
              <a:t>1. Stefanutti C, et al. Acta Paediatr 2001;90:694–701</a:t>
            </a:r>
          </a:p>
        </p:txBody>
      </p:sp>
      <p:pic>
        <p:nvPicPr>
          <p:cNvPr id="9" name="Picture 3"/>
          <p:cNvPicPr>
            <a:picLocks noChangeAspect="1" noChangeArrowheads="1"/>
          </p:cNvPicPr>
          <p:nvPr/>
        </p:nvPicPr>
        <p:blipFill>
          <a:blip r:embed="rId4"/>
          <a:srcRect/>
          <a:stretch>
            <a:fillRect/>
          </a:stretch>
        </p:blipFill>
        <p:spPr bwMode="auto">
          <a:xfrm>
            <a:off x="441094" y="151705"/>
            <a:ext cx="3890965" cy="2845661"/>
          </a:xfrm>
          <a:prstGeom prst="rect">
            <a:avLst/>
          </a:prstGeom>
          <a:noFill/>
          <a:ln w="6350">
            <a:solidFill>
              <a:srgbClr val="FF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3" name="CasellaDiTesto 2"/>
          <p:cNvSpPr txBox="1"/>
          <p:nvPr/>
        </p:nvSpPr>
        <p:spPr>
          <a:xfrm>
            <a:off x="4863083" y="260648"/>
            <a:ext cx="3741365" cy="369332"/>
          </a:xfrm>
          <a:prstGeom prst="rect">
            <a:avLst/>
          </a:prstGeom>
          <a:noFill/>
        </p:spPr>
        <p:txBody>
          <a:bodyPr wrap="square" rtlCol="0">
            <a:spAutoFit/>
          </a:bodyPr>
          <a:lstStyle/>
          <a:p>
            <a:pPr algn="ctr"/>
            <a:r>
              <a:rPr lang="it-IT" dirty="0" err="1" smtClean="0">
                <a:solidFill>
                  <a:srgbClr val="FF0000"/>
                </a:solidFill>
              </a:rPr>
              <a:t>Reproduction</a:t>
            </a:r>
            <a:r>
              <a:rPr lang="it-IT" dirty="0" smtClean="0">
                <a:solidFill>
                  <a:srgbClr val="FF0000"/>
                </a:solidFill>
              </a:rPr>
              <a:t> </a:t>
            </a:r>
            <a:r>
              <a:rPr lang="it-IT" dirty="0" err="1" smtClean="0">
                <a:solidFill>
                  <a:srgbClr val="FF0000"/>
                </a:solidFill>
              </a:rPr>
              <a:t>is</a:t>
            </a:r>
            <a:r>
              <a:rPr lang="it-IT" dirty="0" smtClean="0">
                <a:solidFill>
                  <a:srgbClr val="FF0000"/>
                </a:solidFill>
              </a:rPr>
              <a:t> </a:t>
            </a:r>
            <a:r>
              <a:rPr lang="it-IT" dirty="0" err="1" smtClean="0">
                <a:solidFill>
                  <a:srgbClr val="FF0000"/>
                </a:solidFill>
              </a:rPr>
              <a:t>not</a:t>
            </a:r>
            <a:r>
              <a:rPr lang="it-IT" dirty="0" smtClean="0">
                <a:solidFill>
                  <a:srgbClr val="FF0000"/>
                </a:solidFill>
              </a:rPr>
              <a:t> </a:t>
            </a:r>
            <a:r>
              <a:rPr lang="it-IT" dirty="0" err="1" smtClean="0">
                <a:solidFill>
                  <a:srgbClr val="FF0000"/>
                </a:solidFill>
              </a:rPr>
              <a:t>authorised</a:t>
            </a:r>
            <a:endParaRPr lang="it-IT" dirty="0">
              <a:solidFill>
                <a:srgbClr val="FF0000"/>
              </a:solidFill>
            </a:endParaRPr>
          </a:p>
        </p:txBody>
      </p:sp>
      <p:sp>
        <p:nvSpPr>
          <p:cNvPr id="5" name="Ovale 4"/>
          <p:cNvSpPr/>
          <p:nvPr/>
        </p:nvSpPr>
        <p:spPr>
          <a:xfrm rot="21099435">
            <a:off x="2703668" y="1306561"/>
            <a:ext cx="379633" cy="8110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11" name="Ovale 10"/>
          <p:cNvSpPr/>
          <p:nvPr/>
        </p:nvSpPr>
        <p:spPr>
          <a:xfrm rot="1224135">
            <a:off x="2024839" y="2022410"/>
            <a:ext cx="322310" cy="96219"/>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106131678"/>
      </p:ext>
    </p:extLst>
  </p:cSld>
  <p:clrMapOvr>
    <a:masterClrMapping/>
  </p:clrMapOvr>
  <p:transition spd="med">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6610" name="Picture 1" descr="image8.jpe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66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77075" y="38100"/>
            <a:ext cx="206692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661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530975"/>
            <a:ext cx="3103563" cy="32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2794864"/>
      </p:ext>
    </p:extLst>
  </p:cSld>
  <p:clrMapOvr>
    <a:masterClrMapping/>
  </p:clrMapOvr>
  <p:transition spd="med">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00"/>
            </a:gs>
            <a:gs pos="100000">
              <a:srgbClr val="0A128C"/>
            </a:gs>
            <a:gs pos="100000">
              <a:srgbClr val="181CC7"/>
            </a:gs>
            <a:gs pos="100000">
              <a:srgbClr val="7005D4"/>
            </a:gs>
            <a:gs pos="100000">
              <a:srgbClr val="8C3D91"/>
            </a:gs>
          </a:gsLst>
          <a:lin ang="5400000"/>
        </a:gradFill>
        <a:effectLst/>
      </p:bgPr>
    </p:bg>
    <p:spTree>
      <p:nvGrpSpPr>
        <p:cNvPr id="1" name=""/>
        <p:cNvGrpSpPr/>
        <p:nvPr/>
      </p:nvGrpSpPr>
      <p:grpSpPr>
        <a:xfrm>
          <a:off x="0" y="0"/>
          <a:ext cx="0" cy="0"/>
          <a:chOff x="0" y="0"/>
          <a:chExt cx="0" cy="0"/>
        </a:xfrm>
      </p:grpSpPr>
      <p:grpSp>
        <p:nvGrpSpPr>
          <p:cNvPr id="197634" name="Group 2"/>
          <p:cNvGrpSpPr>
            <a:grpSpLocks/>
          </p:cNvGrpSpPr>
          <p:nvPr/>
        </p:nvGrpSpPr>
        <p:grpSpPr bwMode="auto">
          <a:xfrm>
            <a:off x="53975" y="5670550"/>
            <a:ext cx="8991600" cy="1187450"/>
            <a:chOff x="-161" y="3557"/>
            <a:chExt cx="5944" cy="846"/>
          </a:xfrm>
        </p:grpSpPr>
        <p:pic>
          <p:nvPicPr>
            <p:cNvPr id="197644" name="Picture 3" descr="carta_intestata_generic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1" y="3557"/>
              <a:ext cx="4764" cy="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7645" name="Group 4"/>
            <p:cNvGrpSpPr>
              <a:grpSpLocks/>
            </p:cNvGrpSpPr>
            <p:nvPr/>
          </p:nvGrpSpPr>
          <p:grpSpPr bwMode="auto">
            <a:xfrm>
              <a:off x="1019" y="3557"/>
              <a:ext cx="4764" cy="846"/>
              <a:chOff x="1066" y="3566"/>
              <a:chExt cx="4764" cy="846"/>
            </a:xfrm>
          </p:grpSpPr>
          <p:pic>
            <p:nvPicPr>
              <p:cNvPr id="197646" name="Picture 5" descr="carta_intestata_generica-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6" y="3566"/>
                <a:ext cx="4764" cy="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useBgFill="1">
            <p:nvSpPr>
              <p:cNvPr id="197647" name="Rectangle 6"/>
              <p:cNvSpPr>
                <a:spLocks noChangeArrowheads="1"/>
              </p:cNvSpPr>
              <p:nvPr/>
            </p:nvSpPr>
            <p:spPr bwMode="auto">
              <a:xfrm>
                <a:off x="1701" y="3748"/>
                <a:ext cx="1224" cy="408"/>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fontAlgn="base" hangingPunct="1">
                  <a:spcBef>
                    <a:spcPct val="0"/>
                  </a:spcBef>
                  <a:spcAft>
                    <a:spcPct val="0"/>
                  </a:spcAft>
                  <a:buFontTx/>
                  <a:buNone/>
                </a:pPr>
                <a:endParaRPr lang="it-IT" altLang="it-IT" sz="2000" b="1" smtClean="0">
                  <a:solidFill>
                    <a:srgbClr val="000000"/>
                  </a:solidFill>
                  <a:latin typeface="Comic Sans MS" pitchFamily="66" charset="0"/>
                  <a:cs typeface="Arial" pitchFamily="34" charset="0"/>
                </a:endParaRPr>
              </a:p>
            </p:txBody>
          </p:sp>
        </p:grpSp>
      </p:grpSp>
      <p:sp>
        <p:nvSpPr>
          <p:cNvPr id="197635" name="CasellaDiTesto 10"/>
          <p:cNvSpPr txBox="1">
            <a:spLocks noChangeArrowheads="1"/>
          </p:cNvSpPr>
          <p:nvPr/>
        </p:nvSpPr>
        <p:spPr bwMode="auto">
          <a:xfrm>
            <a:off x="0" y="381000"/>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Char char="•"/>
              <a:defRPr sz="3200">
                <a:solidFill>
                  <a:schemeClr val="tx1"/>
                </a:solidFill>
                <a:latin typeface="Arial" pitchFamily="34" charset="0"/>
              </a:defRPr>
            </a:lvl1pPr>
            <a:lvl2pPr marL="742950" indent="-285750" defTabSz="457200" eaLnBrk="0" hangingPunct="0">
              <a:spcBef>
                <a:spcPct val="20000"/>
              </a:spcBef>
              <a:buChar char="–"/>
              <a:defRPr sz="2800">
                <a:solidFill>
                  <a:schemeClr val="tx1"/>
                </a:solidFill>
                <a:latin typeface="Arial" pitchFamily="34" charset="0"/>
              </a:defRPr>
            </a:lvl2pPr>
            <a:lvl3pPr marL="1143000" indent="-228600" defTabSz="457200" eaLnBrk="0" hangingPunct="0">
              <a:spcBef>
                <a:spcPct val="20000"/>
              </a:spcBef>
              <a:buChar char="•"/>
              <a:defRPr sz="2400">
                <a:solidFill>
                  <a:schemeClr val="tx1"/>
                </a:solidFill>
                <a:latin typeface="Arial" pitchFamily="34" charset="0"/>
              </a:defRPr>
            </a:lvl3pPr>
            <a:lvl4pPr marL="1600200" indent="-228600" defTabSz="457200" eaLnBrk="0" hangingPunct="0">
              <a:spcBef>
                <a:spcPct val="20000"/>
              </a:spcBef>
              <a:buChar char="–"/>
              <a:defRPr sz="2000">
                <a:solidFill>
                  <a:schemeClr val="tx1"/>
                </a:solidFill>
                <a:latin typeface="Arial" pitchFamily="34" charset="0"/>
              </a:defRPr>
            </a:lvl4pPr>
            <a:lvl5pPr marL="2057400" indent="-228600" defTabSz="457200" eaLnBrk="0" hangingPunct="0">
              <a:spcBef>
                <a:spcPct val="20000"/>
              </a:spcBef>
              <a:buChar char="»"/>
              <a:defRPr sz="2000">
                <a:solidFill>
                  <a:schemeClr val="tx1"/>
                </a:solidFill>
                <a:latin typeface="Arial" pitchFamily="34" charset="0"/>
              </a:defRPr>
            </a:lvl5pPr>
            <a:lvl6pPr marL="2514600" indent="-228600" defTabSz="457200" eaLnBrk="0" fontAlgn="base" hangingPunct="0">
              <a:spcBef>
                <a:spcPct val="20000"/>
              </a:spcBef>
              <a:spcAft>
                <a:spcPct val="0"/>
              </a:spcAft>
              <a:buChar char="»"/>
              <a:defRPr sz="2000">
                <a:solidFill>
                  <a:schemeClr val="tx1"/>
                </a:solidFill>
                <a:latin typeface="Arial" pitchFamily="34" charset="0"/>
              </a:defRPr>
            </a:lvl6pPr>
            <a:lvl7pPr marL="2971800" indent="-228600" defTabSz="457200" eaLnBrk="0" fontAlgn="base" hangingPunct="0">
              <a:spcBef>
                <a:spcPct val="20000"/>
              </a:spcBef>
              <a:spcAft>
                <a:spcPct val="0"/>
              </a:spcAft>
              <a:buChar char="»"/>
              <a:defRPr sz="2000">
                <a:solidFill>
                  <a:schemeClr val="tx1"/>
                </a:solidFill>
                <a:latin typeface="Arial" pitchFamily="34" charset="0"/>
              </a:defRPr>
            </a:lvl7pPr>
            <a:lvl8pPr marL="3429000" indent="-228600" defTabSz="457200" eaLnBrk="0" fontAlgn="base" hangingPunct="0">
              <a:spcBef>
                <a:spcPct val="20000"/>
              </a:spcBef>
              <a:spcAft>
                <a:spcPct val="0"/>
              </a:spcAft>
              <a:buChar char="»"/>
              <a:defRPr sz="2000">
                <a:solidFill>
                  <a:schemeClr val="tx1"/>
                </a:solidFill>
                <a:latin typeface="Arial" pitchFamily="34" charset="0"/>
              </a:defRPr>
            </a:lvl8pPr>
            <a:lvl9pPr marL="3886200" indent="-228600" defTabSz="457200" eaLnBrk="0" fontAlgn="base" hangingPunct="0">
              <a:spcBef>
                <a:spcPct val="20000"/>
              </a:spcBef>
              <a:spcAft>
                <a:spcPct val="0"/>
              </a:spcAft>
              <a:buChar char="»"/>
              <a:defRPr sz="2000">
                <a:solidFill>
                  <a:schemeClr val="tx1"/>
                </a:solidFill>
                <a:latin typeface="Arial" pitchFamily="34" charset="0"/>
              </a:defRPr>
            </a:lvl9pPr>
          </a:lstStyle>
          <a:p>
            <a:pPr algn="ctr" eaLnBrk="1" fontAlgn="base" hangingPunct="1">
              <a:spcBef>
                <a:spcPct val="0"/>
              </a:spcBef>
              <a:spcAft>
                <a:spcPct val="0"/>
              </a:spcAft>
              <a:buFontTx/>
              <a:buNone/>
            </a:pPr>
            <a:r>
              <a:rPr lang="it-IT" altLang="it-IT" sz="2400" b="1" smtClean="0">
                <a:solidFill>
                  <a:srgbClr val="FFFFFF"/>
                </a:solidFill>
                <a:latin typeface="Calibri" pitchFamily="34" charset="0"/>
              </a:rPr>
              <a:t>RD </a:t>
            </a:r>
            <a:r>
              <a:rPr lang="it-IT" altLang="it-IT" sz="2400" b="1" smtClean="0">
                <a:solidFill>
                  <a:srgbClr val="FFFFFF"/>
                </a:solidFill>
                <a:cs typeface="Arial" pitchFamily="34" charset="0"/>
              </a:rPr>
              <a:t>♂ 6 years; HoFH; Cathetherisation of coronary arteries</a:t>
            </a:r>
            <a:endParaRPr lang="it-IT" altLang="it-IT" sz="2400" b="1" smtClean="0">
              <a:solidFill>
                <a:srgbClr val="FFFFFF"/>
              </a:solidFill>
              <a:latin typeface="Calibri" pitchFamily="34" charset="0"/>
            </a:endParaRPr>
          </a:p>
        </p:txBody>
      </p:sp>
      <p:sp>
        <p:nvSpPr>
          <p:cNvPr id="197636" name="Rettangolo 11"/>
          <p:cNvSpPr>
            <a:spLocks noChangeArrowheads="1"/>
          </p:cNvSpPr>
          <p:nvPr/>
        </p:nvSpPr>
        <p:spPr bwMode="auto">
          <a:xfrm>
            <a:off x="163513" y="869950"/>
            <a:ext cx="49847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Char char="•"/>
              <a:defRPr sz="3200">
                <a:solidFill>
                  <a:schemeClr val="tx1"/>
                </a:solidFill>
                <a:latin typeface="Arial" pitchFamily="34" charset="0"/>
              </a:defRPr>
            </a:lvl1pPr>
            <a:lvl2pPr marL="742950" indent="-285750" defTabSz="457200" eaLnBrk="0" hangingPunct="0">
              <a:spcBef>
                <a:spcPct val="20000"/>
              </a:spcBef>
              <a:buChar char="–"/>
              <a:defRPr sz="2800">
                <a:solidFill>
                  <a:schemeClr val="tx1"/>
                </a:solidFill>
                <a:latin typeface="Arial" pitchFamily="34" charset="0"/>
              </a:defRPr>
            </a:lvl2pPr>
            <a:lvl3pPr marL="1143000" indent="-228600" defTabSz="457200" eaLnBrk="0" hangingPunct="0">
              <a:spcBef>
                <a:spcPct val="20000"/>
              </a:spcBef>
              <a:buChar char="•"/>
              <a:defRPr sz="2400">
                <a:solidFill>
                  <a:schemeClr val="tx1"/>
                </a:solidFill>
                <a:latin typeface="Arial" pitchFamily="34" charset="0"/>
              </a:defRPr>
            </a:lvl3pPr>
            <a:lvl4pPr marL="1600200" indent="-228600" defTabSz="457200" eaLnBrk="0" hangingPunct="0">
              <a:spcBef>
                <a:spcPct val="20000"/>
              </a:spcBef>
              <a:buChar char="–"/>
              <a:defRPr sz="2000">
                <a:solidFill>
                  <a:schemeClr val="tx1"/>
                </a:solidFill>
                <a:latin typeface="Arial" pitchFamily="34" charset="0"/>
              </a:defRPr>
            </a:lvl4pPr>
            <a:lvl5pPr marL="2057400" indent="-228600" defTabSz="457200" eaLnBrk="0" hangingPunct="0">
              <a:spcBef>
                <a:spcPct val="20000"/>
              </a:spcBef>
              <a:buChar char="»"/>
              <a:defRPr sz="2000">
                <a:solidFill>
                  <a:schemeClr val="tx1"/>
                </a:solidFill>
                <a:latin typeface="Arial" pitchFamily="34" charset="0"/>
              </a:defRPr>
            </a:lvl5pPr>
            <a:lvl6pPr marL="2514600" indent="-228600" defTabSz="457200" eaLnBrk="0" fontAlgn="base" hangingPunct="0">
              <a:spcBef>
                <a:spcPct val="20000"/>
              </a:spcBef>
              <a:spcAft>
                <a:spcPct val="0"/>
              </a:spcAft>
              <a:buChar char="»"/>
              <a:defRPr sz="2000">
                <a:solidFill>
                  <a:schemeClr val="tx1"/>
                </a:solidFill>
                <a:latin typeface="Arial" pitchFamily="34" charset="0"/>
              </a:defRPr>
            </a:lvl6pPr>
            <a:lvl7pPr marL="2971800" indent="-228600" defTabSz="457200" eaLnBrk="0" fontAlgn="base" hangingPunct="0">
              <a:spcBef>
                <a:spcPct val="20000"/>
              </a:spcBef>
              <a:spcAft>
                <a:spcPct val="0"/>
              </a:spcAft>
              <a:buChar char="»"/>
              <a:defRPr sz="2000">
                <a:solidFill>
                  <a:schemeClr val="tx1"/>
                </a:solidFill>
                <a:latin typeface="Arial" pitchFamily="34" charset="0"/>
              </a:defRPr>
            </a:lvl7pPr>
            <a:lvl8pPr marL="3429000" indent="-228600" defTabSz="457200" eaLnBrk="0" fontAlgn="base" hangingPunct="0">
              <a:spcBef>
                <a:spcPct val="20000"/>
              </a:spcBef>
              <a:spcAft>
                <a:spcPct val="0"/>
              </a:spcAft>
              <a:buChar char="»"/>
              <a:defRPr sz="2000">
                <a:solidFill>
                  <a:schemeClr val="tx1"/>
                </a:solidFill>
                <a:latin typeface="Arial" pitchFamily="34" charset="0"/>
              </a:defRPr>
            </a:lvl8pPr>
            <a:lvl9pPr marL="3886200" indent="-228600" defTabSz="457200" eaLnBrk="0" fontAlgn="base" hangingPunct="0">
              <a:spcBef>
                <a:spcPct val="20000"/>
              </a:spcBef>
              <a:spcAft>
                <a:spcPct val="0"/>
              </a:spcAft>
              <a:buChar char="»"/>
              <a:defRPr sz="2000">
                <a:solidFill>
                  <a:schemeClr val="tx1"/>
                </a:solidFill>
                <a:latin typeface="Arial" pitchFamily="34" charset="0"/>
              </a:defRPr>
            </a:lvl9pPr>
          </a:lstStyle>
          <a:p>
            <a:pPr algn="ctr" eaLnBrk="1" fontAlgn="base" hangingPunct="1">
              <a:spcBef>
                <a:spcPct val="0"/>
              </a:spcBef>
              <a:spcAft>
                <a:spcPct val="0"/>
              </a:spcAft>
              <a:buFontTx/>
              <a:buNone/>
            </a:pPr>
            <a:r>
              <a:rPr lang="it-IT" altLang="it-IT" sz="1600" b="1" smtClean="0">
                <a:solidFill>
                  <a:srgbClr val="FFFF00"/>
                </a:solidFill>
                <a:latin typeface="Calibri" pitchFamily="34" charset="0"/>
              </a:rPr>
              <a:t>Left coronary artery (LCA) (Anterior Intraventricular </a:t>
            </a:r>
          </a:p>
          <a:p>
            <a:pPr algn="ctr" eaLnBrk="1" fontAlgn="base" hangingPunct="1">
              <a:spcBef>
                <a:spcPct val="0"/>
              </a:spcBef>
              <a:spcAft>
                <a:spcPct val="0"/>
              </a:spcAft>
              <a:buFontTx/>
              <a:buNone/>
            </a:pPr>
            <a:r>
              <a:rPr lang="it-IT" altLang="it-IT" sz="1600" b="1" smtClean="0">
                <a:solidFill>
                  <a:srgbClr val="FFFF00"/>
                </a:solidFill>
                <a:latin typeface="Calibri" pitchFamily="34" charset="0"/>
              </a:rPr>
              <a:t>Branch) 20-30% stenosis</a:t>
            </a:r>
          </a:p>
        </p:txBody>
      </p:sp>
      <p:pic>
        <p:nvPicPr>
          <p:cNvPr id="13" name="Immagin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9861" y="1589328"/>
            <a:ext cx="4377690" cy="3802380"/>
          </a:xfrm>
          <a:prstGeom prst="rect">
            <a:avLst/>
          </a:prstGeom>
          <a:ln w="50800" cmpd="sng">
            <a:solidFill>
              <a:schemeClr val="accent5"/>
            </a:solidFill>
          </a:ln>
          <a:scene3d>
            <a:camera prst="orthographicFront"/>
            <a:lightRig rig="threePt" dir="t"/>
          </a:scene3d>
          <a:sp3d>
            <a:bevelT prst="relaxedInset"/>
            <a:bevelB prst="relaxedInset"/>
          </a:sp3d>
        </p:spPr>
      </p:pic>
      <p:pic>
        <p:nvPicPr>
          <p:cNvPr id="14" name="Immagin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85729" y="1145563"/>
            <a:ext cx="3442335" cy="4625606"/>
          </a:xfrm>
          <a:prstGeom prst="rect">
            <a:avLst/>
          </a:prstGeom>
          <a:ln w="50800" cmpd="sng">
            <a:solidFill>
              <a:schemeClr val="accent5"/>
            </a:solidFill>
          </a:ln>
          <a:scene3d>
            <a:camera prst="orthographicFront"/>
            <a:lightRig rig="threePt" dir="t"/>
          </a:scene3d>
          <a:sp3d>
            <a:bevelT prst="relaxedInset"/>
            <a:bevelB prst="relaxedInset"/>
          </a:sp3d>
        </p:spPr>
      </p:pic>
      <p:sp>
        <p:nvSpPr>
          <p:cNvPr id="15" name="CasellaDiTesto 14"/>
          <p:cNvSpPr txBox="1"/>
          <p:nvPr/>
        </p:nvSpPr>
        <p:spPr>
          <a:xfrm>
            <a:off x="3386138" y="6129338"/>
            <a:ext cx="2382837" cy="306387"/>
          </a:xfrm>
          <a:prstGeom prst="rect">
            <a:avLst/>
          </a:prstGeom>
          <a:noFill/>
        </p:spPr>
        <p:txBody>
          <a:bodyPr>
            <a:spAutoFit/>
          </a:bodyPr>
          <a:lstStyle/>
          <a:p>
            <a:pPr algn="ctr">
              <a:defRPr/>
            </a:pPr>
            <a:r>
              <a:rPr lang="it-IT" sz="1400" i="1" kern="0" dirty="0">
                <a:solidFill>
                  <a:prstClr val="white"/>
                </a:solidFill>
                <a:latin typeface="Calibri"/>
              </a:rPr>
              <a:t>Claudia </a:t>
            </a:r>
            <a:r>
              <a:rPr lang="it-IT" sz="1400" i="1" kern="0" dirty="0" err="1">
                <a:solidFill>
                  <a:prstClr val="white"/>
                </a:solidFill>
                <a:latin typeface="Calibri"/>
              </a:rPr>
              <a:t>Stefanutti</a:t>
            </a:r>
            <a:r>
              <a:rPr lang="it-IT" sz="1400" i="1" kern="0" dirty="0">
                <a:solidFill>
                  <a:prstClr val="white"/>
                </a:solidFill>
                <a:latin typeface="Calibri"/>
              </a:rPr>
              <a:t>, 2015</a:t>
            </a:r>
          </a:p>
        </p:txBody>
      </p:sp>
      <p:sp>
        <p:nvSpPr>
          <p:cNvPr id="197640" name="Rettangolo 4"/>
          <p:cNvSpPr>
            <a:spLocks noChangeArrowheads="1"/>
          </p:cNvSpPr>
          <p:nvPr/>
        </p:nvSpPr>
        <p:spPr bwMode="auto">
          <a:xfrm>
            <a:off x="414338" y="5467350"/>
            <a:ext cx="45720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Char char="•"/>
              <a:defRPr sz="3200">
                <a:solidFill>
                  <a:schemeClr val="tx1"/>
                </a:solidFill>
                <a:latin typeface="Arial" pitchFamily="34" charset="0"/>
              </a:defRPr>
            </a:lvl1pPr>
            <a:lvl2pPr marL="742950" indent="-285750" defTabSz="457200" eaLnBrk="0" hangingPunct="0">
              <a:spcBef>
                <a:spcPct val="20000"/>
              </a:spcBef>
              <a:buChar char="–"/>
              <a:defRPr sz="2800">
                <a:solidFill>
                  <a:schemeClr val="tx1"/>
                </a:solidFill>
                <a:latin typeface="Arial" pitchFamily="34" charset="0"/>
              </a:defRPr>
            </a:lvl2pPr>
            <a:lvl3pPr marL="1143000" indent="-228600" defTabSz="457200" eaLnBrk="0" hangingPunct="0">
              <a:spcBef>
                <a:spcPct val="20000"/>
              </a:spcBef>
              <a:buChar char="•"/>
              <a:defRPr sz="2400">
                <a:solidFill>
                  <a:schemeClr val="tx1"/>
                </a:solidFill>
                <a:latin typeface="Arial" pitchFamily="34" charset="0"/>
              </a:defRPr>
            </a:lvl3pPr>
            <a:lvl4pPr marL="1600200" indent="-228600" defTabSz="457200" eaLnBrk="0" hangingPunct="0">
              <a:spcBef>
                <a:spcPct val="20000"/>
              </a:spcBef>
              <a:buChar char="–"/>
              <a:defRPr sz="2000">
                <a:solidFill>
                  <a:schemeClr val="tx1"/>
                </a:solidFill>
                <a:latin typeface="Arial" pitchFamily="34" charset="0"/>
              </a:defRPr>
            </a:lvl4pPr>
            <a:lvl5pPr marL="2057400" indent="-228600" defTabSz="457200" eaLnBrk="0" hangingPunct="0">
              <a:spcBef>
                <a:spcPct val="20000"/>
              </a:spcBef>
              <a:buChar char="»"/>
              <a:defRPr sz="2000">
                <a:solidFill>
                  <a:schemeClr val="tx1"/>
                </a:solidFill>
                <a:latin typeface="Arial" pitchFamily="34" charset="0"/>
              </a:defRPr>
            </a:lvl5pPr>
            <a:lvl6pPr marL="2514600" indent="-228600" defTabSz="457200" eaLnBrk="0" fontAlgn="base" hangingPunct="0">
              <a:spcBef>
                <a:spcPct val="20000"/>
              </a:spcBef>
              <a:spcAft>
                <a:spcPct val="0"/>
              </a:spcAft>
              <a:buChar char="»"/>
              <a:defRPr sz="2000">
                <a:solidFill>
                  <a:schemeClr val="tx1"/>
                </a:solidFill>
                <a:latin typeface="Arial" pitchFamily="34" charset="0"/>
              </a:defRPr>
            </a:lvl6pPr>
            <a:lvl7pPr marL="2971800" indent="-228600" defTabSz="457200" eaLnBrk="0" fontAlgn="base" hangingPunct="0">
              <a:spcBef>
                <a:spcPct val="20000"/>
              </a:spcBef>
              <a:spcAft>
                <a:spcPct val="0"/>
              </a:spcAft>
              <a:buChar char="»"/>
              <a:defRPr sz="2000">
                <a:solidFill>
                  <a:schemeClr val="tx1"/>
                </a:solidFill>
                <a:latin typeface="Arial" pitchFamily="34" charset="0"/>
              </a:defRPr>
            </a:lvl7pPr>
            <a:lvl8pPr marL="3429000" indent="-228600" defTabSz="457200" eaLnBrk="0" fontAlgn="base" hangingPunct="0">
              <a:spcBef>
                <a:spcPct val="20000"/>
              </a:spcBef>
              <a:spcAft>
                <a:spcPct val="0"/>
              </a:spcAft>
              <a:buChar char="»"/>
              <a:defRPr sz="2000">
                <a:solidFill>
                  <a:schemeClr val="tx1"/>
                </a:solidFill>
                <a:latin typeface="Arial" pitchFamily="34" charset="0"/>
              </a:defRPr>
            </a:lvl8pPr>
            <a:lvl9pPr marL="3886200" indent="-228600" defTabSz="457200" eaLnBrk="0" fontAlgn="base" hangingPunct="0">
              <a:spcBef>
                <a:spcPct val="20000"/>
              </a:spcBef>
              <a:spcAft>
                <a:spcPct val="0"/>
              </a:spcAft>
              <a:buChar char="»"/>
              <a:defRPr sz="2000">
                <a:solidFill>
                  <a:schemeClr val="tx1"/>
                </a:solidFill>
                <a:latin typeface="Arial" pitchFamily="34" charset="0"/>
              </a:defRPr>
            </a:lvl9pPr>
          </a:lstStyle>
          <a:p>
            <a:pPr algn="ctr" eaLnBrk="1" fontAlgn="base" hangingPunct="1">
              <a:spcBef>
                <a:spcPct val="0"/>
              </a:spcBef>
              <a:spcAft>
                <a:spcPct val="0"/>
              </a:spcAft>
              <a:buFontTx/>
              <a:buNone/>
            </a:pPr>
            <a:r>
              <a:rPr lang="en-US" altLang="it-IT" sz="1600" b="1" smtClean="0">
                <a:solidFill>
                  <a:srgbClr val="FFFF00"/>
                </a:solidFill>
                <a:latin typeface="Calibri" pitchFamily="34" charset="0"/>
              </a:rPr>
              <a:t>Right coronary artery (RCA), Proximal, </a:t>
            </a:r>
          </a:p>
          <a:p>
            <a:pPr algn="ctr" eaLnBrk="1" fontAlgn="base" hangingPunct="1">
              <a:spcBef>
                <a:spcPct val="0"/>
              </a:spcBef>
              <a:spcAft>
                <a:spcPct val="0"/>
              </a:spcAft>
              <a:buFontTx/>
              <a:buNone/>
            </a:pPr>
            <a:r>
              <a:rPr lang="en-US" altLang="it-IT" sz="1600" b="1" smtClean="0">
                <a:solidFill>
                  <a:srgbClr val="FFFF00"/>
                </a:solidFill>
                <a:latin typeface="Calibri" pitchFamily="34" charset="0"/>
              </a:rPr>
              <a:t>30% stenosis</a:t>
            </a:r>
            <a:endParaRPr lang="it-IT" altLang="it-IT" sz="1600" b="1" smtClean="0">
              <a:solidFill>
                <a:srgbClr val="FFFF00"/>
              </a:solidFill>
              <a:latin typeface="Calibri" pitchFamily="34" charset="0"/>
            </a:endParaRPr>
          </a:p>
        </p:txBody>
      </p:sp>
      <p:sp>
        <p:nvSpPr>
          <p:cNvPr id="6" name="Freccia in giù 5"/>
          <p:cNvSpPr/>
          <p:nvPr/>
        </p:nvSpPr>
        <p:spPr>
          <a:xfrm>
            <a:off x="3962400" y="1219200"/>
            <a:ext cx="423863" cy="315913"/>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a:defRPr/>
            </a:pPr>
            <a:endParaRPr lang="it-IT">
              <a:solidFill>
                <a:srgbClr val="FFFFFF"/>
              </a:solidFill>
            </a:endParaRPr>
          </a:p>
        </p:txBody>
      </p:sp>
      <p:pic>
        <p:nvPicPr>
          <p:cNvPr id="197642"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25975" y="5414963"/>
            <a:ext cx="347663" cy="512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7643" name="CasellaDiTesto 6"/>
          <p:cNvSpPr txBox="1">
            <a:spLocks noChangeArrowheads="1"/>
          </p:cNvSpPr>
          <p:nvPr/>
        </p:nvSpPr>
        <p:spPr bwMode="auto">
          <a:xfrm>
            <a:off x="2582863" y="6488113"/>
            <a:ext cx="39592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Char char="•"/>
              <a:defRPr sz="3200">
                <a:solidFill>
                  <a:schemeClr val="tx1"/>
                </a:solidFill>
                <a:latin typeface="Arial" pitchFamily="34" charset="0"/>
              </a:defRPr>
            </a:lvl1pPr>
            <a:lvl2pPr marL="742950" indent="-285750" defTabSz="457200" eaLnBrk="0" hangingPunct="0">
              <a:spcBef>
                <a:spcPct val="20000"/>
              </a:spcBef>
              <a:buChar char="–"/>
              <a:defRPr sz="2800">
                <a:solidFill>
                  <a:schemeClr val="tx1"/>
                </a:solidFill>
                <a:latin typeface="Arial" pitchFamily="34" charset="0"/>
              </a:defRPr>
            </a:lvl2pPr>
            <a:lvl3pPr marL="1143000" indent="-228600" defTabSz="457200" eaLnBrk="0" hangingPunct="0">
              <a:spcBef>
                <a:spcPct val="20000"/>
              </a:spcBef>
              <a:buChar char="•"/>
              <a:defRPr sz="2400">
                <a:solidFill>
                  <a:schemeClr val="tx1"/>
                </a:solidFill>
                <a:latin typeface="Arial" pitchFamily="34" charset="0"/>
              </a:defRPr>
            </a:lvl3pPr>
            <a:lvl4pPr marL="1600200" indent="-228600" defTabSz="457200" eaLnBrk="0" hangingPunct="0">
              <a:spcBef>
                <a:spcPct val="20000"/>
              </a:spcBef>
              <a:buChar char="–"/>
              <a:defRPr sz="2000">
                <a:solidFill>
                  <a:schemeClr val="tx1"/>
                </a:solidFill>
                <a:latin typeface="Arial" pitchFamily="34" charset="0"/>
              </a:defRPr>
            </a:lvl4pPr>
            <a:lvl5pPr marL="2057400" indent="-228600" defTabSz="457200" eaLnBrk="0" hangingPunct="0">
              <a:spcBef>
                <a:spcPct val="20000"/>
              </a:spcBef>
              <a:buChar char="»"/>
              <a:defRPr sz="2000">
                <a:solidFill>
                  <a:schemeClr val="tx1"/>
                </a:solidFill>
                <a:latin typeface="Arial" pitchFamily="34" charset="0"/>
              </a:defRPr>
            </a:lvl5pPr>
            <a:lvl6pPr marL="2514600" indent="-228600" defTabSz="457200" eaLnBrk="0" fontAlgn="base" hangingPunct="0">
              <a:spcBef>
                <a:spcPct val="20000"/>
              </a:spcBef>
              <a:spcAft>
                <a:spcPct val="0"/>
              </a:spcAft>
              <a:buChar char="»"/>
              <a:defRPr sz="2000">
                <a:solidFill>
                  <a:schemeClr val="tx1"/>
                </a:solidFill>
                <a:latin typeface="Arial" pitchFamily="34" charset="0"/>
              </a:defRPr>
            </a:lvl6pPr>
            <a:lvl7pPr marL="2971800" indent="-228600" defTabSz="457200" eaLnBrk="0" fontAlgn="base" hangingPunct="0">
              <a:spcBef>
                <a:spcPct val="20000"/>
              </a:spcBef>
              <a:spcAft>
                <a:spcPct val="0"/>
              </a:spcAft>
              <a:buChar char="»"/>
              <a:defRPr sz="2000">
                <a:solidFill>
                  <a:schemeClr val="tx1"/>
                </a:solidFill>
                <a:latin typeface="Arial" pitchFamily="34" charset="0"/>
              </a:defRPr>
            </a:lvl7pPr>
            <a:lvl8pPr marL="3429000" indent="-228600" defTabSz="457200" eaLnBrk="0" fontAlgn="base" hangingPunct="0">
              <a:spcBef>
                <a:spcPct val="20000"/>
              </a:spcBef>
              <a:spcAft>
                <a:spcPct val="0"/>
              </a:spcAft>
              <a:buChar char="»"/>
              <a:defRPr sz="2000">
                <a:solidFill>
                  <a:schemeClr val="tx1"/>
                </a:solidFill>
                <a:latin typeface="Arial" pitchFamily="34" charset="0"/>
              </a:defRPr>
            </a:lvl8pPr>
            <a:lvl9pPr marL="3886200" indent="-228600" defTabSz="457200" eaLnBrk="0" fontAlgn="base" hangingPunct="0">
              <a:spcBef>
                <a:spcPct val="20000"/>
              </a:spcBef>
              <a:spcAft>
                <a:spcPct val="0"/>
              </a:spcAft>
              <a:buChar char="»"/>
              <a:defRPr sz="2000">
                <a:solidFill>
                  <a:schemeClr val="tx1"/>
                </a:solidFill>
                <a:latin typeface="Arial" pitchFamily="34" charset="0"/>
              </a:defRPr>
            </a:lvl9pPr>
          </a:lstStyle>
          <a:p>
            <a:pPr algn="ctr" eaLnBrk="1" fontAlgn="base" hangingPunct="1">
              <a:spcBef>
                <a:spcPct val="0"/>
              </a:spcBef>
              <a:spcAft>
                <a:spcPct val="0"/>
              </a:spcAft>
              <a:buFontTx/>
              <a:buNone/>
            </a:pPr>
            <a:r>
              <a:rPr lang="it-IT" altLang="it-IT" sz="1200" b="1" smtClean="0">
                <a:solidFill>
                  <a:srgbClr val="FFFF00"/>
                </a:solidFill>
              </a:rPr>
              <a:t>Reproduction is not authorized</a:t>
            </a:r>
          </a:p>
        </p:txBody>
      </p:sp>
    </p:spTree>
    <p:extLst>
      <p:ext uri="{BB962C8B-B14F-4D97-AF65-F5344CB8AC3E}">
        <p14:creationId xmlns:p14="http://schemas.microsoft.com/office/powerpoint/2010/main" val="365371660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CasellaDiTesto 6"/>
          <p:cNvSpPr txBox="1">
            <a:spLocks noChangeArrowheads="1"/>
          </p:cNvSpPr>
          <p:nvPr/>
        </p:nvSpPr>
        <p:spPr bwMode="auto">
          <a:xfrm>
            <a:off x="0" y="49213"/>
            <a:ext cx="9144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pPr algn="ctr" defTabSz="457200" fontAlgn="base">
              <a:spcBef>
                <a:spcPct val="0"/>
              </a:spcBef>
              <a:spcAft>
                <a:spcPct val="0"/>
              </a:spcAft>
              <a:defRPr/>
            </a:pPr>
            <a:r>
              <a:rPr lang="en-US" sz="3200" b="1" dirty="0" smtClean="0">
                <a:solidFill>
                  <a:srgbClr val="00B050"/>
                </a:solidFill>
                <a:latin typeface="Comic Sans MS" pitchFamily="66" charset="0"/>
                <a:cs typeface="Arial" pitchFamily="34" charset="0"/>
              </a:rPr>
              <a:t> </a:t>
            </a:r>
            <a:r>
              <a:rPr lang="en-US" sz="2800" b="1" dirty="0" smtClean="0">
                <a:solidFill>
                  <a:prstClr val="white"/>
                </a:solidFill>
                <a:effectLst>
                  <a:outerShdw blurRad="38100" dist="38100" dir="2700000" algn="tl">
                    <a:srgbClr val="000000">
                      <a:alpha val="43137"/>
                    </a:srgbClr>
                  </a:outerShdw>
                </a:effectLst>
                <a:latin typeface="Arial" panose="020B0604020202020204" pitchFamily="34" charset="0"/>
                <a:cs typeface="Arial" pitchFamily="34" charset="0"/>
              </a:rPr>
              <a:t>CORONARY ANGIOGRAPHY in </a:t>
            </a:r>
            <a:r>
              <a:rPr lang="en-US" sz="2800" b="1" dirty="0" err="1" smtClean="0">
                <a:solidFill>
                  <a:prstClr val="white"/>
                </a:solidFill>
                <a:effectLst>
                  <a:outerShdw blurRad="38100" dist="38100" dir="2700000" algn="tl">
                    <a:srgbClr val="000000">
                      <a:alpha val="43137"/>
                    </a:srgbClr>
                  </a:outerShdw>
                </a:effectLst>
                <a:latin typeface="Arial" panose="020B0604020202020204" pitchFamily="34" charset="0"/>
                <a:cs typeface="Arial" pitchFamily="34" charset="0"/>
              </a:rPr>
              <a:t>HoFH</a:t>
            </a:r>
            <a:r>
              <a:rPr lang="en-US" sz="2800" b="1" dirty="0" smtClean="0">
                <a:solidFill>
                  <a:prstClr val="white"/>
                </a:solidFill>
                <a:effectLst>
                  <a:outerShdw blurRad="38100" dist="38100" dir="2700000" algn="tl">
                    <a:srgbClr val="000000">
                      <a:alpha val="43137"/>
                    </a:srgbClr>
                  </a:outerShdw>
                </a:effectLst>
                <a:latin typeface="Arial" panose="020B0604020202020204" pitchFamily="34" charset="0"/>
                <a:cs typeface="Arial" pitchFamily="34" charset="0"/>
              </a:rPr>
              <a:t> CHILDREN </a:t>
            </a:r>
            <a:endParaRPr lang="en-US" sz="3200" b="1" dirty="0" smtClean="0">
              <a:solidFill>
                <a:prstClr val="white"/>
              </a:solidFill>
              <a:effectLst>
                <a:outerShdw blurRad="38100" dist="38100" dir="2700000" algn="tl">
                  <a:srgbClr val="000000">
                    <a:alpha val="43137"/>
                  </a:srgbClr>
                </a:outerShdw>
              </a:effectLst>
              <a:latin typeface="Arial" panose="020B0604020202020204" pitchFamily="34" charset="0"/>
              <a:cs typeface="Arial" pitchFamily="34" charset="0"/>
            </a:endParaRPr>
          </a:p>
        </p:txBody>
      </p:sp>
      <p:grpSp>
        <p:nvGrpSpPr>
          <p:cNvPr id="199683" name="Gruppo 1"/>
          <p:cNvGrpSpPr>
            <a:grpSpLocks/>
          </p:cNvGrpSpPr>
          <p:nvPr/>
        </p:nvGrpSpPr>
        <p:grpSpPr bwMode="auto">
          <a:xfrm>
            <a:off x="17463" y="681038"/>
            <a:ext cx="6234112" cy="1384300"/>
            <a:chOff x="2617788" y="768350"/>
            <a:chExt cx="6956425" cy="1658938"/>
          </a:xfrm>
        </p:grpSpPr>
        <p:pic>
          <p:nvPicPr>
            <p:cNvPr id="199693" name="Picture 4"/>
            <p:cNvPicPr>
              <a:picLocks noChangeAspect="1" noChangeArrowheads="1"/>
            </p:cNvPicPr>
            <p:nvPr/>
          </p:nvPicPr>
          <p:blipFill>
            <a:blip r:embed="rId3">
              <a:extLst>
                <a:ext uri="{28A0092B-C50C-407E-A947-70E740481C1C}">
                  <a14:useLocalDpi xmlns:a14="http://schemas.microsoft.com/office/drawing/2010/main" val="0"/>
                </a:ext>
              </a:extLst>
            </a:blip>
            <a:srcRect l="2460" t="7205" r="3502"/>
            <a:stretch>
              <a:fillRect/>
            </a:stretch>
          </p:blipFill>
          <p:spPr bwMode="auto">
            <a:xfrm>
              <a:off x="2617788" y="768350"/>
              <a:ext cx="6956425" cy="1658938"/>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9694" name="CasellaDiTesto 1"/>
            <p:cNvSpPr txBox="1">
              <a:spLocks noChangeArrowheads="1"/>
            </p:cNvSpPr>
            <p:nvPr/>
          </p:nvSpPr>
          <p:spPr bwMode="auto">
            <a:xfrm>
              <a:off x="6965615" y="1676616"/>
              <a:ext cx="2605391" cy="295131"/>
            </a:xfrm>
            <a:prstGeom prst="rect">
              <a:avLst/>
            </a:prstGeom>
            <a:solidFill>
              <a:schemeClr val="bg1"/>
            </a:solidFill>
            <a:ln w="9525">
              <a:solidFill>
                <a:schemeClr val="tx1"/>
              </a:solidFill>
              <a:miter lim="800000"/>
              <a:headEnd/>
              <a:tailEnd/>
            </a:ln>
          </p:spPr>
          <p:txBody>
            <a:bodyP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fontAlgn="base">
                <a:spcBef>
                  <a:spcPct val="0"/>
                </a:spcBef>
                <a:spcAft>
                  <a:spcPct val="0"/>
                </a:spcAft>
                <a:buFontTx/>
                <a:buNone/>
              </a:pPr>
              <a:r>
                <a:rPr lang="it-IT" altLang="it-IT" sz="1000" b="1" dirty="0" err="1" smtClean="0">
                  <a:solidFill>
                    <a:srgbClr val="FF0000"/>
                  </a:solidFill>
                  <a:latin typeface="Comic Sans MS" pitchFamily="66" charset="0"/>
                  <a:cs typeface="Arial" pitchFamily="34" charset="0"/>
                </a:rPr>
                <a:t>Transfusion</a:t>
              </a:r>
              <a:r>
                <a:rPr lang="it-IT" altLang="it-IT" sz="1000" b="1" dirty="0" smtClean="0">
                  <a:solidFill>
                    <a:srgbClr val="FF0000"/>
                  </a:solidFill>
                  <a:latin typeface="Comic Sans MS" pitchFamily="66" charset="0"/>
                  <a:cs typeface="Arial" pitchFamily="34" charset="0"/>
                </a:rPr>
                <a:t> (2009) 49:1461-1470</a:t>
              </a:r>
            </a:p>
          </p:txBody>
        </p:sp>
      </p:grpSp>
      <p:pic>
        <p:nvPicPr>
          <p:cNvPr id="4102" name="Picture 7"/>
          <p:cNvPicPr>
            <a:picLocks noChangeAspect="1" noChangeArrowheads="1"/>
          </p:cNvPicPr>
          <p:nvPr/>
        </p:nvPicPr>
        <p:blipFill>
          <a:blip r:embed="rId4">
            <a:extLst>
              <a:ext uri="{28A0092B-C50C-407E-A947-70E740481C1C}">
                <a14:useLocalDpi xmlns:a14="http://schemas.microsoft.com/office/drawing/2010/main" val="0"/>
              </a:ext>
            </a:extLst>
          </a:blip>
          <a:srcRect l="9265" t="12822" r="9007" b="42287"/>
          <a:stretch>
            <a:fillRect/>
          </a:stretch>
        </p:blipFill>
        <p:spPr bwMode="auto">
          <a:xfrm>
            <a:off x="207963" y="2871788"/>
            <a:ext cx="4032250" cy="3673475"/>
          </a:xfrm>
          <a:prstGeom prst="rect">
            <a:avLst/>
          </a:prstGeom>
          <a:noFill/>
          <a:ln w="19050">
            <a:solidFill>
              <a:srgbClr val="00B05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a:blip r:embed="rId4">
            <a:extLst>
              <a:ext uri="{28A0092B-C50C-407E-A947-70E740481C1C}">
                <a14:useLocalDpi xmlns:a14="http://schemas.microsoft.com/office/drawing/2010/main" val="0"/>
              </a:ext>
            </a:extLst>
          </a:blip>
          <a:srcRect l="8806" t="57573" r="9138" b="2908"/>
          <a:stretch>
            <a:fillRect/>
          </a:stretch>
        </p:blipFill>
        <p:spPr bwMode="auto">
          <a:xfrm>
            <a:off x="4516438" y="2884488"/>
            <a:ext cx="4416425" cy="3660775"/>
          </a:xfrm>
          <a:prstGeom prst="rect">
            <a:avLst/>
          </a:prstGeom>
          <a:noFill/>
          <a:ln w="19050">
            <a:solidFill>
              <a:srgbClr val="00B05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04" name="CasellaDiTesto 1"/>
          <p:cNvSpPr txBox="1">
            <a:spLocks noChangeArrowheads="1"/>
          </p:cNvSpPr>
          <p:nvPr/>
        </p:nvSpPr>
        <p:spPr bwMode="auto">
          <a:xfrm>
            <a:off x="207963" y="2085975"/>
            <a:ext cx="87249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pPr defTabSz="457200" eaLnBrk="0" fontAlgn="base" hangingPunct="0">
              <a:spcBef>
                <a:spcPct val="0"/>
              </a:spcBef>
              <a:spcAft>
                <a:spcPct val="0"/>
              </a:spcAft>
              <a:defRPr/>
            </a:pPr>
            <a:r>
              <a:rPr lang="en-US" b="1" dirty="0" smtClean="0">
                <a:solidFill>
                  <a:srgbClr val="FF0000"/>
                </a:solidFill>
                <a:effectLst>
                  <a:outerShdw blurRad="38100" dist="38100" dir="2700000" algn="tl">
                    <a:srgbClr val="000000">
                      <a:alpha val="43137"/>
                    </a:srgbClr>
                  </a:outerShdw>
                </a:effectLst>
                <a:latin typeface="Comic Sans MS" pitchFamily="66" charset="0"/>
                <a:cs typeface="Arial" pitchFamily="34" charset="0"/>
              </a:rPr>
              <a:t>Initial and final Aorta and Coronary Angiographic assessment of pediatric patients submitted to </a:t>
            </a:r>
            <a:r>
              <a:rPr lang="en-US" b="1" dirty="0">
                <a:solidFill>
                  <a:srgbClr val="FF0000"/>
                </a:solidFill>
                <a:effectLst>
                  <a:outerShdw blurRad="38100" dist="38100" dir="2700000" algn="tl">
                    <a:srgbClr val="000000">
                      <a:alpha val="43137"/>
                    </a:srgbClr>
                  </a:outerShdw>
                </a:effectLst>
                <a:latin typeface="Comic Sans MS" pitchFamily="66" charset="0"/>
                <a:cs typeface="Arial" pitchFamily="34" charset="0"/>
              </a:rPr>
              <a:t>L</a:t>
            </a:r>
            <a:r>
              <a:rPr lang="en-US" b="1" dirty="0" smtClean="0">
                <a:solidFill>
                  <a:srgbClr val="FF0000"/>
                </a:solidFill>
                <a:effectLst>
                  <a:outerShdw blurRad="38100" dist="38100" dir="2700000" algn="tl">
                    <a:srgbClr val="000000">
                      <a:alpha val="43137"/>
                    </a:srgbClr>
                  </a:outerShdw>
                </a:effectLst>
                <a:latin typeface="Comic Sans MS" pitchFamily="66" charset="0"/>
                <a:cs typeface="Arial" pitchFamily="34" charset="0"/>
              </a:rPr>
              <a:t>ipoprotein Apheresis</a:t>
            </a:r>
            <a:endParaRPr lang="it-IT" b="1" dirty="0" smtClean="0">
              <a:solidFill>
                <a:srgbClr val="FF0000"/>
              </a:solidFill>
              <a:effectLst>
                <a:outerShdw blurRad="38100" dist="38100" dir="2700000" algn="tl">
                  <a:srgbClr val="000000">
                    <a:alpha val="43137"/>
                  </a:srgbClr>
                </a:outerShdw>
              </a:effectLst>
              <a:latin typeface="Comic Sans MS" pitchFamily="66" charset="0"/>
              <a:cs typeface="Arial" pitchFamily="34" charset="0"/>
            </a:endParaRPr>
          </a:p>
        </p:txBody>
      </p:sp>
      <p:sp>
        <p:nvSpPr>
          <p:cNvPr id="6" name="Ovale 5"/>
          <p:cNvSpPr/>
          <p:nvPr/>
        </p:nvSpPr>
        <p:spPr>
          <a:xfrm>
            <a:off x="3819525" y="2962275"/>
            <a:ext cx="411163" cy="3659188"/>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eaLnBrk="0" fontAlgn="base" hangingPunct="0">
              <a:spcBef>
                <a:spcPct val="0"/>
              </a:spcBef>
              <a:spcAft>
                <a:spcPct val="0"/>
              </a:spcAft>
              <a:defRPr/>
            </a:pPr>
            <a:endParaRPr lang="it-IT">
              <a:solidFill>
                <a:prstClr val="white"/>
              </a:solidFill>
            </a:endParaRPr>
          </a:p>
        </p:txBody>
      </p:sp>
      <p:sp>
        <p:nvSpPr>
          <p:cNvPr id="16" name="Ovale 15"/>
          <p:cNvSpPr/>
          <p:nvPr/>
        </p:nvSpPr>
        <p:spPr>
          <a:xfrm>
            <a:off x="8483600" y="2833688"/>
            <a:ext cx="449263" cy="3448050"/>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eaLnBrk="0" fontAlgn="base" hangingPunct="0">
              <a:spcBef>
                <a:spcPct val="0"/>
              </a:spcBef>
              <a:spcAft>
                <a:spcPct val="0"/>
              </a:spcAft>
              <a:defRPr/>
            </a:pPr>
            <a:endParaRPr lang="it-IT">
              <a:solidFill>
                <a:prstClr val="white"/>
              </a:solidFill>
            </a:endParaRPr>
          </a:p>
        </p:txBody>
      </p:sp>
      <p:grpSp>
        <p:nvGrpSpPr>
          <p:cNvPr id="5" name="Gruppo 4"/>
          <p:cNvGrpSpPr>
            <a:grpSpLocks noChangeAspect="1"/>
          </p:cNvGrpSpPr>
          <p:nvPr/>
        </p:nvGrpSpPr>
        <p:grpSpPr bwMode="auto">
          <a:xfrm>
            <a:off x="6191250" y="611188"/>
            <a:ext cx="2935288" cy="1541462"/>
            <a:chOff x="1938338" y="1268413"/>
            <a:chExt cx="8315325" cy="4987925"/>
          </a:xfrm>
        </p:grpSpPr>
        <p:pic>
          <p:nvPicPr>
            <p:cNvPr id="199690" name="Picture 7" descr="G:\coronaro.jpg"/>
            <p:cNvPicPr>
              <a:picLocks noChangeAspect="1" noChangeArrowheads="1"/>
            </p:cNvPicPr>
            <p:nvPr/>
          </p:nvPicPr>
          <p:blipFill>
            <a:blip r:embed="rId5">
              <a:extLst>
                <a:ext uri="{28A0092B-C50C-407E-A947-70E740481C1C}">
                  <a14:useLocalDpi xmlns:a14="http://schemas.microsoft.com/office/drawing/2010/main" val="0"/>
                </a:ext>
              </a:extLst>
            </a:blip>
            <a:srcRect r="16982"/>
            <a:stretch>
              <a:fillRect/>
            </a:stretch>
          </p:blipFill>
          <p:spPr bwMode="auto">
            <a:xfrm rot="10800000">
              <a:off x="1938338" y="1268413"/>
              <a:ext cx="8315325"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9691" name="CasellaDiTesto 2"/>
            <p:cNvSpPr txBox="1">
              <a:spLocks noChangeArrowheads="1"/>
            </p:cNvSpPr>
            <p:nvPr/>
          </p:nvSpPr>
          <p:spPr bwMode="auto">
            <a:xfrm>
              <a:off x="3199040" y="1576404"/>
              <a:ext cx="1779864" cy="697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fontAlgn="base">
                <a:spcBef>
                  <a:spcPct val="0"/>
                </a:spcBef>
                <a:spcAft>
                  <a:spcPct val="0"/>
                </a:spcAft>
                <a:buFontTx/>
                <a:buNone/>
              </a:pPr>
              <a:r>
                <a:rPr lang="it-IT" altLang="it-IT" sz="800" b="1" smtClean="0">
                  <a:solidFill>
                    <a:srgbClr val="FFFF00"/>
                  </a:solidFill>
                  <a:latin typeface="Arial" pitchFamily="34" charset="0"/>
                  <a:cs typeface="Arial" pitchFamily="34" charset="0"/>
                </a:rPr>
                <a:t>BEFORE</a:t>
              </a:r>
            </a:p>
          </p:txBody>
        </p:sp>
        <p:sp>
          <p:nvSpPr>
            <p:cNvPr id="199692" name="CasellaDiTesto 11"/>
            <p:cNvSpPr txBox="1">
              <a:spLocks noChangeArrowheads="1"/>
            </p:cNvSpPr>
            <p:nvPr/>
          </p:nvSpPr>
          <p:spPr bwMode="auto">
            <a:xfrm>
              <a:off x="7746081" y="5305793"/>
              <a:ext cx="1668425" cy="697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fontAlgn="base">
                <a:spcBef>
                  <a:spcPct val="0"/>
                </a:spcBef>
                <a:spcAft>
                  <a:spcPct val="0"/>
                </a:spcAft>
                <a:buFontTx/>
                <a:buNone/>
              </a:pPr>
              <a:r>
                <a:rPr lang="it-IT" altLang="it-IT" sz="800" b="1" smtClean="0">
                  <a:solidFill>
                    <a:srgbClr val="FFFF00"/>
                  </a:solidFill>
                  <a:latin typeface="Arial" pitchFamily="34" charset="0"/>
                  <a:cs typeface="Arial" pitchFamily="34" charset="0"/>
                </a:rPr>
                <a:t>AFTER</a:t>
              </a:r>
            </a:p>
          </p:txBody>
        </p:sp>
      </p:grpSp>
    </p:spTree>
    <p:extLst>
      <p:ext uri="{BB962C8B-B14F-4D97-AF65-F5344CB8AC3E}">
        <p14:creationId xmlns:p14="http://schemas.microsoft.com/office/powerpoint/2010/main" val="8281125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3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104"/>
                                        </p:tgtEl>
                                        <p:attrNameLst>
                                          <p:attrName>style.visibility</p:attrName>
                                        </p:attrNameLst>
                                      </p:cBhvr>
                                      <p:to>
                                        <p:strVal val="visible"/>
                                      </p:to>
                                    </p:set>
                                    <p:animEffect transition="in" filter="fade">
                                      <p:cBhvr>
                                        <p:cTn id="12" dur="1000"/>
                                        <p:tgtEl>
                                          <p:spTgt spid="4104"/>
                                        </p:tgtEl>
                                      </p:cBhvr>
                                    </p:animEffect>
                                    <p:anim calcmode="lin" valueType="num">
                                      <p:cBhvr>
                                        <p:cTn id="13" dur="1000" fill="hold"/>
                                        <p:tgtEl>
                                          <p:spTgt spid="4104"/>
                                        </p:tgtEl>
                                        <p:attrNameLst>
                                          <p:attrName>ppt_x</p:attrName>
                                        </p:attrNameLst>
                                      </p:cBhvr>
                                      <p:tavLst>
                                        <p:tav tm="0">
                                          <p:val>
                                            <p:strVal val="#ppt_x"/>
                                          </p:val>
                                        </p:tav>
                                        <p:tav tm="100000">
                                          <p:val>
                                            <p:strVal val="#ppt_x"/>
                                          </p:val>
                                        </p:tav>
                                      </p:tavLst>
                                    </p:anim>
                                    <p:anim calcmode="lin" valueType="num">
                                      <p:cBhvr>
                                        <p:cTn id="14" dur="1000" fill="hold"/>
                                        <p:tgtEl>
                                          <p:spTgt spid="410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103"/>
                                        </p:tgtEl>
                                        <p:attrNameLst>
                                          <p:attrName>style.visibility</p:attrName>
                                        </p:attrNameLst>
                                      </p:cBhvr>
                                      <p:to>
                                        <p:strVal val="visible"/>
                                      </p:to>
                                    </p:set>
                                    <p:animEffect transition="in" filter="fade">
                                      <p:cBhvr>
                                        <p:cTn id="17" dur="1000"/>
                                        <p:tgtEl>
                                          <p:spTgt spid="4103"/>
                                        </p:tgtEl>
                                      </p:cBhvr>
                                    </p:animEffect>
                                    <p:anim calcmode="lin" valueType="num">
                                      <p:cBhvr>
                                        <p:cTn id="18" dur="1000" fill="hold"/>
                                        <p:tgtEl>
                                          <p:spTgt spid="4103"/>
                                        </p:tgtEl>
                                        <p:attrNameLst>
                                          <p:attrName>ppt_x</p:attrName>
                                        </p:attrNameLst>
                                      </p:cBhvr>
                                      <p:tavLst>
                                        <p:tav tm="0">
                                          <p:val>
                                            <p:strVal val="#ppt_x"/>
                                          </p:val>
                                        </p:tav>
                                        <p:tav tm="100000">
                                          <p:val>
                                            <p:strVal val="#ppt_x"/>
                                          </p:val>
                                        </p:tav>
                                      </p:tavLst>
                                    </p:anim>
                                    <p:anim calcmode="lin" valueType="num">
                                      <p:cBhvr>
                                        <p:cTn id="19" dur="1000" fill="hold"/>
                                        <p:tgtEl>
                                          <p:spTgt spid="4103"/>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102"/>
                                        </p:tgtEl>
                                        <p:attrNameLst>
                                          <p:attrName>style.visibility</p:attrName>
                                        </p:attrNameLst>
                                      </p:cBhvr>
                                      <p:to>
                                        <p:strVal val="visible"/>
                                      </p:to>
                                    </p:set>
                                    <p:animEffect transition="in" filter="fade">
                                      <p:cBhvr>
                                        <p:cTn id="22" dur="1000"/>
                                        <p:tgtEl>
                                          <p:spTgt spid="4102"/>
                                        </p:tgtEl>
                                      </p:cBhvr>
                                    </p:animEffect>
                                    <p:anim calcmode="lin" valueType="num">
                                      <p:cBhvr>
                                        <p:cTn id="23" dur="1000" fill="hold"/>
                                        <p:tgtEl>
                                          <p:spTgt spid="4102"/>
                                        </p:tgtEl>
                                        <p:attrNameLst>
                                          <p:attrName>ppt_x</p:attrName>
                                        </p:attrNameLst>
                                      </p:cBhvr>
                                      <p:tavLst>
                                        <p:tav tm="0">
                                          <p:val>
                                            <p:strVal val="#ppt_x"/>
                                          </p:val>
                                        </p:tav>
                                        <p:tav tm="100000">
                                          <p:val>
                                            <p:strVal val="#ppt_x"/>
                                          </p:val>
                                        </p:tav>
                                      </p:tavLst>
                                    </p:anim>
                                    <p:anim calcmode="lin" valueType="num">
                                      <p:cBhvr>
                                        <p:cTn id="24" dur="1000" fill="hold"/>
                                        <p:tgtEl>
                                          <p:spTgt spid="4102"/>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42" presetClass="exit" presetSubtype="0" fill="hold" grpId="1" nodeType="clickEffect">
                                  <p:stCondLst>
                                    <p:cond delay="0"/>
                                  </p:stCondLst>
                                  <p:childTnLst>
                                    <p:animEffect transition="out" filter="fade">
                                      <p:cBhvr>
                                        <p:cTn id="38" dur="1000"/>
                                        <p:tgtEl>
                                          <p:spTgt spid="4104"/>
                                        </p:tgtEl>
                                      </p:cBhvr>
                                    </p:animEffect>
                                    <p:anim calcmode="lin" valueType="num">
                                      <p:cBhvr>
                                        <p:cTn id="39" dur="1000"/>
                                        <p:tgtEl>
                                          <p:spTgt spid="4104"/>
                                        </p:tgtEl>
                                        <p:attrNameLst>
                                          <p:attrName>ppt_x</p:attrName>
                                        </p:attrNameLst>
                                      </p:cBhvr>
                                      <p:tavLst>
                                        <p:tav tm="0">
                                          <p:val>
                                            <p:strVal val="ppt_x"/>
                                          </p:val>
                                        </p:tav>
                                        <p:tav tm="100000">
                                          <p:val>
                                            <p:strVal val="ppt_x"/>
                                          </p:val>
                                        </p:tav>
                                      </p:tavLst>
                                    </p:anim>
                                    <p:anim calcmode="lin" valueType="num">
                                      <p:cBhvr>
                                        <p:cTn id="40" dur="1000"/>
                                        <p:tgtEl>
                                          <p:spTgt spid="4104"/>
                                        </p:tgtEl>
                                        <p:attrNameLst>
                                          <p:attrName>ppt_y</p:attrName>
                                        </p:attrNameLst>
                                      </p:cBhvr>
                                      <p:tavLst>
                                        <p:tav tm="0">
                                          <p:val>
                                            <p:strVal val="ppt_y"/>
                                          </p:val>
                                        </p:tav>
                                        <p:tav tm="100000">
                                          <p:val>
                                            <p:strVal val="ppt_y+.1"/>
                                          </p:val>
                                        </p:tav>
                                      </p:tavLst>
                                    </p:anim>
                                    <p:set>
                                      <p:cBhvr>
                                        <p:cTn id="41" dur="1" fill="hold">
                                          <p:stCondLst>
                                            <p:cond delay="999"/>
                                          </p:stCondLst>
                                        </p:cTn>
                                        <p:tgtEl>
                                          <p:spTgt spid="4104"/>
                                        </p:tgtEl>
                                        <p:attrNameLst>
                                          <p:attrName>style.visibility</p:attrName>
                                        </p:attrNameLst>
                                      </p:cBhvr>
                                      <p:to>
                                        <p:strVal val="hidden"/>
                                      </p:to>
                                    </p:set>
                                  </p:childTnLst>
                                </p:cTn>
                              </p:par>
                              <p:par>
                                <p:cTn id="42" presetID="42" presetClass="exit" presetSubtype="0" fill="hold" nodeType="withEffect">
                                  <p:stCondLst>
                                    <p:cond delay="0"/>
                                  </p:stCondLst>
                                  <p:childTnLst>
                                    <p:animEffect transition="out" filter="fade">
                                      <p:cBhvr>
                                        <p:cTn id="43" dur="1000"/>
                                        <p:tgtEl>
                                          <p:spTgt spid="4103"/>
                                        </p:tgtEl>
                                      </p:cBhvr>
                                    </p:animEffect>
                                    <p:anim calcmode="lin" valueType="num">
                                      <p:cBhvr>
                                        <p:cTn id="44" dur="1000"/>
                                        <p:tgtEl>
                                          <p:spTgt spid="4103"/>
                                        </p:tgtEl>
                                        <p:attrNameLst>
                                          <p:attrName>ppt_x</p:attrName>
                                        </p:attrNameLst>
                                      </p:cBhvr>
                                      <p:tavLst>
                                        <p:tav tm="0">
                                          <p:val>
                                            <p:strVal val="ppt_x"/>
                                          </p:val>
                                        </p:tav>
                                        <p:tav tm="100000">
                                          <p:val>
                                            <p:strVal val="ppt_x"/>
                                          </p:val>
                                        </p:tav>
                                      </p:tavLst>
                                    </p:anim>
                                    <p:anim calcmode="lin" valueType="num">
                                      <p:cBhvr>
                                        <p:cTn id="45" dur="1000"/>
                                        <p:tgtEl>
                                          <p:spTgt spid="4103"/>
                                        </p:tgtEl>
                                        <p:attrNameLst>
                                          <p:attrName>ppt_y</p:attrName>
                                        </p:attrNameLst>
                                      </p:cBhvr>
                                      <p:tavLst>
                                        <p:tav tm="0">
                                          <p:val>
                                            <p:strVal val="ppt_y"/>
                                          </p:val>
                                        </p:tav>
                                        <p:tav tm="100000">
                                          <p:val>
                                            <p:strVal val="ppt_y+.1"/>
                                          </p:val>
                                        </p:tav>
                                      </p:tavLst>
                                    </p:anim>
                                    <p:set>
                                      <p:cBhvr>
                                        <p:cTn id="46" dur="1" fill="hold">
                                          <p:stCondLst>
                                            <p:cond delay="999"/>
                                          </p:stCondLst>
                                        </p:cTn>
                                        <p:tgtEl>
                                          <p:spTgt spid="4103"/>
                                        </p:tgtEl>
                                        <p:attrNameLst>
                                          <p:attrName>style.visibility</p:attrName>
                                        </p:attrNameLst>
                                      </p:cBhvr>
                                      <p:to>
                                        <p:strVal val="hidden"/>
                                      </p:to>
                                    </p:set>
                                  </p:childTnLst>
                                </p:cTn>
                              </p:par>
                              <p:par>
                                <p:cTn id="47" presetID="42" presetClass="exit" presetSubtype="0" fill="hold" nodeType="withEffect">
                                  <p:stCondLst>
                                    <p:cond delay="0"/>
                                  </p:stCondLst>
                                  <p:childTnLst>
                                    <p:animEffect transition="out" filter="fade">
                                      <p:cBhvr>
                                        <p:cTn id="48" dur="1000"/>
                                        <p:tgtEl>
                                          <p:spTgt spid="4102"/>
                                        </p:tgtEl>
                                      </p:cBhvr>
                                    </p:animEffect>
                                    <p:anim calcmode="lin" valueType="num">
                                      <p:cBhvr>
                                        <p:cTn id="49" dur="1000"/>
                                        <p:tgtEl>
                                          <p:spTgt spid="4102"/>
                                        </p:tgtEl>
                                        <p:attrNameLst>
                                          <p:attrName>ppt_x</p:attrName>
                                        </p:attrNameLst>
                                      </p:cBhvr>
                                      <p:tavLst>
                                        <p:tav tm="0">
                                          <p:val>
                                            <p:strVal val="ppt_x"/>
                                          </p:val>
                                        </p:tav>
                                        <p:tav tm="100000">
                                          <p:val>
                                            <p:strVal val="ppt_x"/>
                                          </p:val>
                                        </p:tav>
                                      </p:tavLst>
                                    </p:anim>
                                    <p:anim calcmode="lin" valueType="num">
                                      <p:cBhvr>
                                        <p:cTn id="50" dur="1000"/>
                                        <p:tgtEl>
                                          <p:spTgt spid="4102"/>
                                        </p:tgtEl>
                                        <p:attrNameLst>
                                          <p:attrName>ppt_y</p:attrName>
                                        </p:attrNameLst>
                                      </p:cBhvr>
                                      <p:tavLst>
                                        <p:tav tm="0">
                                          <p:val>
                                            <p:strVal val="ppt_y"/>
                                          </p:val>
                                        </p:tav>
                                        <p:tav tm="100000">
                                          <p:val>
                                            <p:strVal val="ppt_y+.1"/>
                                          </p:val>
                                        </p:tav>
                                      </p:tavLst>
                                    </p:anim>
                                    <p:set>
                                      <p:cBhvr>
                                        <p:cTn id="51" dur="1" fill="hold">
                                          <p:stCondLst>
                                            <p:cond delay="999"/>
                                          </p:stCondLst>
                                        </p:cTn>
                                        <p:tgtEl>
                                          <p:spTgt spid="4102"/>
                                        </p:tgtEl>
                                        <p:attrNameLst>
                                          <p:attrName>style.visibility</p:attrName>
                                        </p:attrNameLst>
                                      </p:cBhvr>
                                      <p:to>
                                        <p:strVal val="hidden"/>
                                      </p:to>
                                    </p:set>
                                  </p:childTnLst>
                                </p:cTn>
                              </p:par>
                              <p:par>
                                <p:cTn id="52" presetID="42" presetClass="exit" presetSubtype="0" fill="hold" grpId="1" nodeType="withEffect">
                                  <p:stCondLst>
                                    <p:cond delay="0"/>
                                  </p:stCondLst>
                                  <p:childTnLst>
                                    <p:animEffect transition="out" filter="fade">
                                      <p:cBhvr>
                                        <p:cTn id="53" dur="1000"/>
                                        <p:tgtEl>
                                          <p:spTgt spid="6"/>
                                        </p:tgtEl>
                                      </p:cBhvr>
                                    </p:animEffect>
                                    <p:anim calcmode="lin" valueType="num">
                                      <p:cBhvr>
                                        <p:cTn id="54" dur="1000"/>
                                        <p:tgtEl>
                                          <p:spTgt spid="6"/>
                                        </p:tgtEl>
                                        <p:attrNameLst>
                                          <p:attrName>ppt_x</p:attrName>
                                        </p:attrNameLst>
                                      </p:cBhvr>
                                      <p:tavLst>
                                        <p:tav tm="0">
                                          <p:val>
                                            <p:strVal val="ppt_x"/>
                                          </p:val>
                                        </p:tav>
                                        <p:tav tm="100000">
                                          <p:val>
                                            <p:strVal val="ppt_x"/>
                                          </p:val>
                                        </p:tav>
                                      </p:tavLst>
                                    </p:anim>
                                    <p:anim calcmode="lin" valueType="num">
                                      <p:cBhvr>
                                        <p:cTn id="55" dur="1000"/>
                                        <p:tgtEl>
                                          <p:spTgt spid="6"/>
                                        </p:tgtEl>
                                        <p:attrNameLst>
                                          <p:attrName>ppt_y</p:attrName>
                                        </p:attrNameLst>
                                      </p:cBhvr>
                                      <p:tavLst>
                                        <p:tav tm="0">
                                          <p:val>
                                            <p:strVal val="ppt_y"/>
                                          </p:val>
                                        </p:tav>
                                        <p:tav tm="100000">
                                          <p:val>
                                            <p:strVal val="ppt_y+.1"/>
                                          </p:val>
                                        </p:tav>
                                      </p:tavLst>
                                    </p:anim>
                                    <p:set>
                                      <p:cBhvr>
                                        <p:cTn id="56" dur="1" fill="hold">
                                          <p:stCondLst>
                                            <p:cond delay="999"/>
                                          </p:stCondLst>
                                        </p:cTn>
                                        <p:tgtEl>
                                          <p:spTgt spid="6"/>
                                        </p:tgtEl>
                                        <p:attrNameLst>
                                          <p:attrName>style.visibility</p:attrName>
                                        </p:attrNameLst>
                                      </p:cBhvr>
                                      <p:to>
                                        <p:strVal val="hidden"/>
                                      </p:to>
                                    </p:set>
                                  </p:childTnLst>
                                </p:cTn>
                              </p:par>
                              <p:par>
                                <p:cTn id="57" presetID="42" presetClass="exit" presetSubtype="0" fill="hold" grpId="1" nodeType="withEffect">
                                  <p:stCondLst>
                                    <p:cond delay="0"/>
                                  </p:stCondLst>
                                  <p:childTnLst>
                                    <p:animEffect transition="out" filter="fade">
                                      <p:cBhvr>
                                        <p:cTn id="58" dur="1000"/>
                                        <p:tgtEl>
                                          <p:spTgt spid="16"/>
                                        </p:tgtEl>
                                      </p:cBhvr>
                                    </p:animEffect>
                                    <p:anim calcmode="lin" valueType="num">
                                      <p:cBhvr>
                                        <p:cTn id="59" dur="1000"/>
                                        <p:tgtEl>
                                          <p:spTgt spid="16"/>
                                        </p:tgtEl>
                                        <p:attrNameLst>
                                          <p:attrName>ppt_x</p:attrName>
                                        </p:attrNameLst>
                                      </p:cBhvr>
                                      <p:tavLst>
                                        <p:tav tm="0">
                                          <p:val>
                                            <p:strVal val="ppt_x"/>
                                          </p:val>
                                        </p:tav>
                                        <p:tav tm="100000">
                                          <p:val>
                                            <p:strVal val="ppt_x"/>
                                          </p:val>
                                        </p:tav>
                                      </p:tavLst>
                                    </p:anim>
                                    <p:anim calcmode="lin" valueType="num">
                                      <p:cBhvr>
                                        <p:cTn id="60" dur="1000"/>
                                        <p:tgtEl>
                                          <p:spTgt spid="16"/>
                                        </p:tgtEl>
                                        <p:attrNameLst>
                                          <p:attrName>ppt_y</p:attrName>
                                        </p:attrNameLst>
                                      </p:cBhvr>
                                      <p:tavLst>
                                        <p:tav tm="0">
                                          <p:val>
                                            <p:strVal val="ppt_y"/>
                                          </p:val>
                                        </p:tav>
                                        <p:tav tm="100000">
                                          <p:val>
                                            <p:strVal val="ppt_y+.1"/>
                                          </p:val>
                                        </p:tav>
                                      </p:tavLst>
                                    </p:anim>
                                    <p:set>
                                      <p:cBhvr>
                                        <p:cTn id="61" dur="1" fill="hold">
                                          <p:stCondLst>
                                            <p:cond delay="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4" grpId="0"/>
      <p:bldP spid="4104" grpId="1"/>
      <p:bldP spid="6" grpId="0" animBg="1"/>
      <p:bldP spid="6" grpId="1" animBg="1"/>
      <p:bldP spid="16" grpId="0" animBg="1"/>
      <p:bldP spid="16"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sz="3600"/>
              <a:t>Lipoprotein apheresis (LA) reduces signs of atherosclerosis in HoFH</a:t>
            </a:r>
          </a:p>
        </p:txBody>
      </p:sp>
      <p:graphicFrame>
        <p:nvGraphicFramePr>
          <p:cNvPr id="204803" name="Content Placeholder 4"/>
          <p:cNvGraphicFramePr>
            <a:graphicFrameLocks noGrp="1"/>
          </p:cNvGraphicFramePr>
          <p:nvPr>
            <p:ph idx="1"/>
          </p:nvPr>
        </p:nvGraphicFramePr>
        <p:xfrm>
          <a:off x="976313" y="1982788"/>
          <a:ext cx="7502525" cy="3541712"/>
        </p:xfrm>
        <a:graphic>
          <a:graphicData uri="http://schemas.openxmlformats.org/presentationml/2006/ole">
            <mc:AlternateContent xmlns:mc="http://schemas.openxmlformats.org/markup-compatibility/2006">
              <mc:Choice xmlns:v="urn:schemas-microsoft-com:vml" Requires="v">
                <p:oleObj spid="_x0000_s30784" r:id="rId3" imgW="7504826" imgH="3542083" progId="Excel.Chart.8">
                  <p:embed/>
                </p:oleObj>
              </mc:Choice>
              <mc:Fallback>
                <p:oleObj r:id="rId3" imgW="7504826" imgH="3542083" progId="Excel.Chart.8">
                  <p:embed/>
                  <p:pic>
                    <p:nvPicPr>
                      <p:cNvPr id="0" name=""/>
                      <p:cNvPicPr>
                        <a:picLocks noGrp="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6313" y="1982788"/>
                        <a:ext cx="7502525" cy="3541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 name="Rounded Rectangle 3"/>
          <p:cNvSpPr/>
          <p:nvPr/>
        </p:nvSpPr>
        <p:spPr>
          <a:xfrm>
            <a:off x="457200" y="1463675"/>
            <a:ext cx="8229600" cy="638175"/>
          </a:xfrm>
          <a:prstGeom prst="roundRect">
            <a:avLst/>
          </a:prstGeom>
        </p:spPr>
        <p:style>
          <a:lnRef idx="1">
            <a:schemeClr val="accent4"/>
          </a:lnRef>
          <a:fillRef idx="3">
            <a:schemeClr val="accent4"/>
          </a:fillRef>
          <a:effectRef idx="2">
            <a:schemeClr val="accent4"/>
          </a:effectRef>
          <a:fontRef idx="minor">
            <a:schemeClr val="lt1"/>
          </a:fontRef>
        </p:style>
        <p:txBody>
          <a:bodyPr anchor="ctr"/>
          <a:lstStyle/>
          <a:p>
            <a:pPr algn="ctr" defTabSz="457200" fontAlgn="base">
              <a:spcBef>
                <a:spcPct val="0"/>
              </a:spcBef>
              <a:spcAft>
                <a:spcPct val="0"/>
              </a:spcAft>
              <a:defRPr/>
            </a:pPr>
            <a:r>
              <a:rPr lang="en-US">
                <a:solidFill>
                  <a:srgbClr val="000000"/>
                </a:solidFill>
              </a:rPr>
              <a:t>Serial coronary and aorta cathetherisation in 11 HoFH children;</a:t>
            </a:r>
            <a:br>
              <a:rPr lang="en-US">
                <a:solidFill>
                  <a:srgbClr val="000000"/>
                </a:solidFill>
              </a:rPr>
            </a:br>
            <a:r>
              <a:rPr lang="en-US">
                <a:solidFill>
                  <a:srgbClr val="000000"/>
                </a:solidFill>
              </a:rPr>
              <a:t>LA weekly/biweekly; follow-up: 2–17 years</a:t>
            </a:r>
          </a:p>
        </p:txBody>
      </p:sp>
      <p:sp>
        <p:nvSpPr>
          <p:cNvPr id="6" name="Rounded Rectangle 5"/>
          <p:cNvSpPr/>
          <p:nvPr/>
        </p:nvSpPr>
        <p:spPr>
          <a:xfrm>
            <a:off x="457200" y="5461000"/>
            <a:ext cx="8229600" cy="646113"/>
          </a:xfrm>
          <a:prstGeom prst="roundRect">
            <a:avLst/>
          </a:prstGeom>
        </p:spPr>
        <p:style>
          <a:lnRef idx="1">
            <a:schemeClr val="accent2"/>
          </a:lnRef>
          <a:fillRef idx="3">
            <a:schemeClr val="accent2"/>
          </a:fillRef>
          <a:effectRef idx="2">
            <a:schemeClr val="accent2"/>
          </a:effectRef>
          <a:fontRef idx="minor">
            <a:schemeClr val="lt1"/>
          </a:fontRef>
        </p:style>
        <p:txBody>
          <a:bodyPr anchor="ctr"/>
          <a:lstStyle/>
          <a:p>
            <a:pPr algn="ctr" defTabSz="457200" fontAlgn="base">
              <a:spcBef>
                <a:spcPct val="0"/>
              </a:spcBef>
              <a:spcAft>
                <a:spcPct val="0"/>
              </a:spcAft>
              <a:defRPr/>
            </a:pPr>
            <a:r>
              <a:rPr lang="en-US" dirty="0">
                <a:solidFill>
                  <a:srgbClr val="000000"/>
                </a:solidFill>
              </a:rPr>
              <a:t>Data like these have led LA + statins to become the</a:t>
            </a:r>
            <a:br>
              <a:rPr lang="en-US" dirty="0">
                <a:solidFill>
                  <a:srgbClr val="000000"/>
                </a:solidFill>
              </a:rPr>
            </a:br>
            <a:r>
              <a:rPr lang="en-US" dirty="0">
                <a:solidFill>
                  <a:srgbClr val="000000"/>
                </a:solidFill>
              </a:rPr>
              <a:t>gold standard backbone for therapy in </a:t>
            </a:r>
            <a:r>
              <a:rPr lang="en-US" dirty="0" err="1">
                <a:solidFill>
                  <a:srgbClr val="000000"/>
                </a:solidFill>
              </a:rPr>
              <a:t>HoFH</a:t>
            </a:r>
            <a:endParaRPr lang="en-US" dirty="0">
              <a:solidFill>
                <a:srgbClr val="000000"/>
              </a:solidFill>
            </a:endParaRPr>
          </a:p>
        </p:txBody>
      </p:sp>
      <p:sp>
        <p:nvSpPr>
          <p:cNvPr id="204806" name="TextBox 6"/>
          <p:cNvSpPr txBox="1">
            <a:spLocks noChangeArrowheads="1"/>
          </p:cNvSpPr>
          <p:nvPr/>
        </p:nvSpPr>
        <p:spPr bwMode="auto">
          <a:xfrm rot="-5400000">
            <a:off x="-239713" y="3279776"/>
            <a:ext cx="18780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en-US" altLang="it-IT" sz="1800" smtClean="0">
                <a:solidFill>
                  <a:srgbClr val="FFFFFF"/>
                </a:solidFill>
                <a:ea typeface="ヒラギノ角ゴ Pro W3"/>
                <a:cs typeface="ヒラギノ角ゴ Pro W3"/>
              </a:rPr>
              <a:t>Mean overall</a:t>
            </a:r>
            <a:br>
              <a:rPr lang="en-US" altLang="it-IT" sz="1800" smtClean="0">
                <a:solidFill>
                  <a:srgbClr val="FFFFFF"/>
                </a:solidFill>
                <a:ea typeface="ヒラギノ角ゴ Pro W3"/>
                <a:cs typeface="ヒラギノ角ゴ Pro W3"/>
              </a:rPr>
            </a:br>
            <a:r>
              <a:rPr lang="en-US" altLang="it-IT" sz="1800" smtClean="0">
                <a:solidFill>
                  <a:srgbClr val="FFFFFF"/>
                </a:solidFill>
                <a:ea typeface="ヒラギノ角ゴ Pro W3"/>
                <a:cs typeface="ヒラギノ角ゴ Pro W3"/>
              </a:rPr>
              <a:t>atherogenic index</a:t>
            </a:r>
          </a:p>
        </p:txBody>
      </p:sp>
      <p:sp>
        <p:nvSpPr>
          <p:cNvPr id="204807" name="TextBox 7"/>
          <p:cNvSpPr txBox="1">
            <a:spLocks noChangeArrowheads="1"/>
          </p:cNvSpPr>
          <p:nvPr/>
        </p:nvSpPr>
        <p:spPr bwMode="auto">
          <a:xfrm>
            <a:off x="4443413" y="3200400"/>
            <a:ext cx="8302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en-US" altLang="it-IT" sz="1800" smtClean="0">
                <a:solidFill>
                  <a:srgbClr val="FFFFFF"/>
                </a:solidFill>
                <a:ea typeface="ヒラギノ角ゴ Pro W3"/>
                <a:cs typeface="ヒラギノ角ゴ Pro W3"/>
              </a:rPr>
              <a:t>p=0.03</a:t>
            </a:r>
          </a:p>
        </p:txBody>
      </p:sp>
      <p:sp>
        <p:nvSpPr>
          <p:cNvPr id="204808" name="TextBox 8"/>
          <p:cNvSpPr txBox="1">
            <a:spLocks noChangeArrowheads="1"/>
          </p:cNvSpPr>
          <p:nvPr/>
        </p:nvSpPr>
        <p:spPr bwMode="auto">
          <a:xfrm>
            <a:off x="6661150" y="3559175"/>
            <a:ext cx="9477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en-US" altLang="it-IT" sz="1800" smtClean="0">
                <a:solidFill>
                  <a:srgbClr val="FFFFFF"/>
                </a:solidFill>
                <a:ea typeface="ヒラギノ角ゴ Pro W3"/>
                <a:cs typeface="ヒラギノ角ゴ Pro W3"/>
              </a:rPr>
              <a:t>p=0.018</a:t>
            </a:r>
          </a:p>
        </p:txBody>
      </p:sp>
      <p:sp>
        <p:nvSpPr>
          <p:cNvPr id="204809" name="Rectangle 10"/>
          <p:cNvSpPr>
            <a:spLocks noChangeArrowheads="1"/>
          </p:cNvSpPr>
          <p:nvPr/>
        </p:nvSpPr>
        <p:spPr bwMode="auto">
          <a:xfrm>
            <a:off x="0" y="6211888"/>
            <a:ext cx="61880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200" smtClean="0">
                <a:solidFill>
                  <a:srgbClr val="FFFFFF"/>
                </a:solidFill>
                <a:ea typeface="ヒラギノ角ゴ Pro W3"/>
                <a:cs typeface="ヒラギノ角ゴ Pro W3"/>
              </a:rPr>
              <a:t>The overall atherogeninc index score at baseline was significantly co-related to the basal values of TC (p=0.015), LDL-C (p=0.015), and TG (p=0.01). but not of HDLC (p=0.075) as demonstrated by the logit regression analysis. Cox and Snell pseudo-R</a:t>
            </a:r>
            <a:r>
              <a:rPr lang="en-US" altLang="it-IT" sz="1200" baseline="30000" smtClean="0">
                <a:solidFill>
                  <a:srgbClr val="FFFFFF"/>
                </a:solidFill>
                <a:ea typeface="ヒラギノ角ゴ Pro W3"/>
                <a:cs typeface="ヒラギノ角ゴ Pro W3"/>
              </a:rPr>
              <a:t>2</a:t>
            </a:r>
            <a:r>
              <a:rPr lang="en-US" altLang="it-IT" sz="1200" smtClean="0">
                <a:solidFill>
                  <a:srgbClr val="FFFFFF"/>
                </a:solidFill>
                <a:ea typeface="ヒラギノ角ゴ Pro W3"/>
                <a:cs typeface="ヒラギノ角ゴ Pro W3"/>
              </a:rPr>
              <a:t> = 0.67 </a:t>
            </a:r>
          </a:p>
        </p:txBody>
      </p:sp>
      <p:sp>
        <p:nvSpPr>
          <p:cNvPr id="204810" name="Rectangle 11"/>
          <p:cNvSpPr>
            <a:spLocks noChangeArrowheads="1"/>
          </p:cNvSpPr>
          <p:nvPr/>
        </p:nvSpPr>
        <p:spPr bwMode="auto">
          <a:xfrm>
            <a:off x="4572000" y="6397625"/>
            <a:ext cx="457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r" eaLnBrk="1" fontAlgn="base" hangingPunct="1">
              <a:spcBef>
                <a:spcPct val="0"/>
              </a:spcBef>
              <a:spcAft>
                <a:spcPct val="0"/>
              </a:spcAft>
              <a:buFontTx/>
              <a:buNone/>
            </a:pPr>
            <a:r>
              <a:rPr lang="fi-FI" altLang="it-IT" sz="1200" smtClean="0">
                <a:solidFill>
                  <a:srgbClr val="FFFFFF"/>
                </a:solidFill>
                <a:ea typeface="ヒラギノ角ゴ Pro W3"/>
                <a:cs typeface="ヒラギノ角ゴ Pro W3"/>
              </a:rPr>
              <a:t>Stefanutti C, et al. Transfusion 2009;49:1461–70</a:t>
            </a:r>
            <a:br>
              <a:rPr lang="fi-FI" altLang="it-IT" sz="1200" smtClean="0">
                <a:solidFill>
                  <a:srgbClr val="FFFFFF"/>
                </a:solidFill>
                <a:ea typeface="ヒラギノ角ゴ Pro W3"/>
                <a:cs typeface="ヒラギノ角ゴ Pro W3"/>
              </a:rPr>
            </a:br>
            <a:r>
              <a:rPr lang="fi-FI" altLang="it-IT" sz="1200" smtClean="0">
                <a:solidFill>
                  <a:srgbClr val="FFFFFF"/>
                </a:solidFill>
                <a:ea typeface="ヒラギノ角ゴ Pro W3"/>
                <a:cs typeface="ヒラギノ角ゴ Pro W3"/>
              </a:rPr>
              <a:t>Agatston AS, et al. J Am Coll Cardiol 1990;15:827–32</a:t>
            </a:r>
          </a:p>
        </p:txBody>
      </p:sp>
    </p:spTree>
    <p:extLst>
      <p:ext uri="{BB962C8B-B14F-4D97-AF65-F5344CB8AC3E}">
        <p14:creationId xmlns:p14="http://schemas.microsoft.com/office/powerpoint/2010/main" val="2682750867"/>
      </p:ext>
    </p:extLst>
  </p:cSld>
  <p:clrMapOvr>
    <a:masterClrMapping/>
  </p:clrMapOvr>
  <p:transition spd="med">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8658" name="Picture 2" descr="ARCIDIACONO OASCr1"/>
          <p:cNvPicPr>
            <a:picLocks noChangeAspect="1" noChangeArrowheads="1"/>
          </p:cNvPicPr>
          <p:nvPr/>
        </p:nvPicPr>
        <p:blipFill>
          <a:blip r:embed="rId3">
            <a:extLst>
              <a:ext uri="{28A0092B-C50C-407E-A947-70E740481C1C}">
                <a14:useLocalDpi xmlns:a14="http://schemas.microsoft.com/office/drawing/2010/main" val="0"/>
              </a:ext>
            </a:extLst>
          </a:blip>
          <a:srcRect l="20857" t="12181" r="27002" b="15614"/>
          <a:stretch>
            <a:fillRect/>
          </a:stretch>
        </p:blipFill>
        <p:spPr bwMode="auto">
          <a:xfrm>
            <a:off x="4746625" y="4114800"/>
            <a:ext cx="2895600" cy="2590800"/>
          </a:xfrm>
          <a:prstGeom prst="rect">
            <a:avLst/>
          </a:prstGeom>
          <a:noFill/>
          <a:ln w="25400">
            <a:solidFill>
              <a:srgbClr val="00B050"/>
            </a:solidFill>
            <a:miter lim="800000"/>
            <a:headEnd/>
            <a:tailEnd/>
          </a:ln>
          <a:extLst>
            <a:ext uri="{909E8E84-426E-40DD-AFC4-6F175D3DCCD1}">
              <a14:hiddenFill xmlns:a14="http://schemas.microsoft.com/office/drawing/2010/main">
                <a:solidFill>
                  <a:srgbClr val="FFFFFF"/>
                </a:solidFill>
              </a14:hiddenFill>
            </a:ext>
          </a:extLst>
        </p:spPr>
      </p:pic>
      <p:pic>
        <p:nvPicPr>
          <p:cNvPr id="198659" name="Picture 3" descr="ARCIDIACONO_DAVIDE"/>
          <p:cNvPicPr>
            <a:picLocks noChangeAspect="1" noChangeArrowheads="1"/>
          </p:cNvPicPr>
          <p:nvPr/>
        </p:nvPicPr>
        <p:blipFill>
          <a:blip r:embed="rId4">
            <a:extLst>
              <a:ext uri="{28A0092B-C50C-407E-A947-70E740481C1C}">
                <a14:useLocalDpi xmlns:a14="http://schemas.microsoft.com/office/drawing/2010/main" val="0"/>
              </a:ext>
            </a:extLst>
          </a:blip>
          <a:srcRect l="3185" t="13782" r="43100" b="12798"/>
          <a:stretch>
            <a:fillRect/>
          </a:stretch>
        </p:blipFill>
        <p:spPr bwMode="auto">
          <a:xfrm>
            <a:off x="249238" y="1042988"/>
            <a:ext cx="3762375" cy="4664075"/>
          </a:xfrm>
          <a:prstGeom prst="rect">
            <a:avLst/>
          </a:prstGeom>
          <a:noFill/>
          <a:ln w="25400">
            <a:solidFill>
              <a:srgbClr val="00B050"/>
            </a:solidFill>
            <a:miter lim="800000"/>
            <a:headEnd/>
            <a:tailEnd/>
          </a:ln>
          <a:extLst>
            <a:ext uri="{909E8E84-426E-40DD-AFC4-6F175D3DCCD1}">
              <a14:hiddenFill xmlns:a14="http://schemas.microsoft.com/office/drawing/2010/main">
                <a:solidFill>
                  <a:srgbClr val="FFFFFF"/>
                </a:solidFill>
              </a14:hiddenFill>
            </a:ext>
          </a:extLst>
        </p:spPr>
      </p:pic>
      <p:pic>
        <p:nvPicPr>
          <p:cNvPr id="198660" name="Picture 4" descr="ARCIDIACONO_1"/>
          <p:cNvPicPr>
            <a:picLocks noChangeAspect="1" noChangeArrowheads="1"/>
          </p:cNvPicPr>
          <p:nvPr/>
        </p:nvPicPr>
        <p:blipFill>
          <a:blip r:embed="rId5">
            <a:extLst>
              <a:ext uri="{28A0092B-C50C-407E-A947-70E740481C1C}">
                <a14:useLocalDpi xmlns:a14="http://schemas.microsoft.com/office/drawing/2010/main" val="0"/>
              </a:ext>
            </a:extLst>
          </a:blip>
          <a:srcRect l="21031" t="22787" r="22064" b="26299"/>
          <a:stretch>
            <a:fillRect/>
          </a:stretch>
        </p:blipFill>
        <p:spPr bwMode="auto">
          <a:xfrm>
            <a:off x="4495800" y="152400"/>
            <a:ext cx="4275138" cy="3825875"/>
          </a:xfrm>
          <a:prstGeom prst="rect">
            <a:avLst/>
          </a:prstGeom>
          <a:noFill/>
          <a:ln w="25400">
            <a:solidFill>
              <a:srgbClr val="00B050"/>
            </a:solidFill>
            <a:miter lim="800000"/>
            <a:headEnd/>
            <a:tailEnd/>
          </a:ln>
          <a:extLst>
            <a:ext uri="{909E8E84-426E-40DD-AFC4-6F175D3DCCD1}">
              <a14:hiddenFill xmlns:a14="http://schemas.microsoft.com/office/drawing/2010/main">
                <a:solidFill>
                  <a:srgbClr val="FFFFFF"/>
                </a:solidFill>
              </a14:hiddenFill>
            </a:ext>
          </a:extLst>
        </p:spPr>
      </p:pic>
      <p:cxnSp>
        <p:nvCxnSpPr>
          <p:cNvPr id="198661" name="AutoShape 5"/>
          <p:cNvCxnSpPr>
            <a:cxnSpLocks noChangeShapeType="1"/>
          </p:cNvCxnSpPr>
          <p:nvPr/>
        </p:nvCxnSpPr>
        <p:spPr bwMode="auto">
          <a:xfrm flipV="1">
            <a:off x="4822825" y="5257800"/>
            <a:ext cx="381000" cy="76200"/>
          </a:xfrm>
          <a:prstGeom prst="straightConnector1">
            <a:avLst/>
          </a:prstGeom>
          <a:noFill/>
          <a:ln w="28575">
            <a:solidFill>
              <a:srgbClr val="00B05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8662" name="AutoShape 7"/>
          <p:cNvCxnSpPr>
            <a:cxnSpLocks noChangeShapeType="1"/>
          </p:cNvCxnSpPr>
          <p:nvPr/>
        </p:nvCxnSpPr>
        <p:spPr bwMode="auto">
          <a:xfrm flipV="1">
            <a:off x="4876800" y="2895600"/>
            <a:ext cx="381000" cy="76200"/>
          </a:xfrm>
          <a:prstGeom prst="straightConnector1">
            <a:avLst/>
          </a:prstGeom>
          <a:noFill/>
          <a:ln w="28575">
            <a:solidFill>
              <a:srgbClr val="00B05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8663" name="AutoShape 8"/>
          <p:cNvCxnSpPr>
            <a:cxnSpLocks noChangeShapeType="1"/>
          </p:cNvCxnSpPr>
          <p:nvPr/>
        </p:nvCxnSpPr>
        <p:spPr bwMode="auto">
          <a:xfrm flipV="1">
            <a:off x="430213" y="3573463"/>
            <a:ext cx="381000" cy="76200"/>
          </a:xfrm>
          <a:prstGeom prst="straightConnector1">
            <a:avLst/>
          </a:prstGeom>
          <a:noFill/>
          <a:ln w="28575">
            <a:solidFill>
              <a:srgbClr val="00B05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200" name="CasellaDiTesto 1"/>
          <p:cNvSpPr txBox="1">
            <a:spLocks noChangeArrowheads="1"/>
          </p:cNvSpPr>
          <p:nvPr/>
        </p:nvSpPr>
        <p:spPr bwMode="auto">
          <a:xfrm>
            <a:off x="7653338" y="6172200"/>
            <a:ext cx="12620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pPr eaLnBrk="0" fontAlgn="base" hangingPunct="0">
              <a:spcBef>
                <a:spcPct val="0"/>
              </a:spcBef>
              <a:spcAft>
                <a:spcPct val="0"/>
              </a:spcAft>
              <a:defRPr/>
            </a:pPr>
            <a:r>
              <a:rPr lang="it-IT" sz="2800" b="1" dirty="0" smtClean="0">
                <a:solidFill>
                  <a:prstClr val="black"/>
                </a:solidFill>
                <a:effectLst>
                  <a:outerShdw blurRad="38100" dist="38100" dir="2700000" algn="tl">
                    <a:srgbClr val="000000">
                      <a:alpha val="43137"/>
                    </a:srgbClr>
                  </a:outerShdw>
                </a:effectLst>
                <a:latin typeface="Arial" panose="020B0604020202020204" pitchFamily="34" charset="0"/>
                <a:cs typeface="Arial" pitchFamily="34" charset="0"/>
              </a:rPr>
              <a:t>CC-A</a:t>
            </a:r>
          </a:p>
        </p:txBody>
      </p:sp>
      <p:sp>
        <p:nvSpPr>
          <p:cNvPr id="8201" name="CasellaDiTesto 12"/>
          <p:cNvSpPr txBox="1">
            <a:spLocks noChangeArrowheads="1"/>
          </p:cNvSpPr>
          <p:nvPr/>
        </p:nvSpPr>
        <p:spPr bwMode="auto">
          <a:xfrm>
            <a:off x="7858125" y="3962400"/>
            <a:ext cx="1276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pPr eaLnBrk="0" fontAlgn="base" hangingPunct="0">
              <a:spcBef>
                <a:spcPct val="0"/>
              </a:spcBef>
              <a:spcAft>
                <a:spcPct val="0"/>
              </a:spcAft>
              <a:defRPr/>
            </a:pPr>
            <a:r>
              <a:rPr lang="it-IT" sz="2800" b="1" dirty="0" smtClean="0">
                <a:solidFill>
                  <a:prstClr val="black"/>
                </a:solidFill>
                <a:effectLst>
                  <a:outerShdw blurRad="38100" dist="38100" dir="2700000" algn="tl">
                    <a:srgbClr val="000000">
                      <a:alpha val="43137"/>
                    </a:srgbClr>
                  </a:outerShdw>
                </a:effectLst>
                <a:latin typeface="Arial" panose="020B0604020202020204" pitchFamily="34" charset="0"/>
                <a:cs typeface="Arial" pitchFamily="34" charset="0"/>
              </a:rPr>
              <a:t>MR-A</a:t>
            </a:r>
          </a:p>
        </p:txBody>
      </p:sp>
      <p:sp>
        <p:nvSpPr>
          <p:cNvPr id="8202" name="CasellaDiTesto 13"/>
          <p:cNvSpPr txBox="1">
            <a:spLocks noChangeArrowheads="1"/>
          </p:cNvSpPr>
          <p:nvPr/>
        </p:nvSpPr>
        <p:spPr bwMode="auto">
          <a:xfrm>
            <a:off x="1590675" y="5716588"/>
            <a:ext cx="14589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pPr eaLnBrk="0" fontAlgn="base" hangingPunct="0">
              <a:spcBef>
                <a:spcPct val="0"/>
              </a:spcBef>
              <a:spcAft>
                <a:spcPct val="0"/>
              </a:spcAft>
              <a:defRPr/>
            </a:pPr>
            <a:r>
              <a:rPr lang="it-IT" sz="2800" b="1" dirty="0" smtClean="0">
                <a:solidFill>
                  <a:prstClr val="black"/>
                </a:solidFill>
                <a:effectLst>
                  <a:outerShdw blurRad="38100" dist="38100" dir="2700000" algn="tl">
                    <a:srgbClr val="000000">
                      <a:alpha val="43137"/>
                    </a:srgbClr>
                  </a:outerShdw>
                </a:effectLst>
                <a:latin typeface="Arial" panose="020B0604020202020204" pitchFamily="34" charset="0"/>
                <a:cs typeface="Arial" pitchFamily="34" charset="0"/>
              </a:rPr>
              <a:t>CT-A</a:t>
            </a:r>
          </a:p>
        </p:txBody>
      </p:sp>
      <p:sp>
        <p:nvSpPr>
          <p:cNvPr id="198667" name="Rettangolo 1"/>
          <p:cNvSpPr>
            <a:spLocks noChangeArrowheads="1"/>
          </p:cNvSpPr>
          <p:nvPr/>
        </p:nvSpPr>
        <p:spPr bwMode="auto">
          <a:xfrm>
            <a:off x="9525" y="290513"/>
            <a:ext cx="4410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Font typeface="Arial" pitchFamily="34" charset="0"/>
              <a:buChar char="•"/>
              <a:defRPr sz="2800">
                <a:solidFill>
                  <a:schemeClr val="tx1"/>
                </a:solidFill>
                <a:latin typeface="Calibri" pitchFamily="34" charset="0"/>
              </a:defRPr>
            </a:lvl1pPr>
            <a:lvl2pPr marL="742950" indent="-285750" eaLnBrk="0" hangingPunct="0">
              <a:lnSpc>
                <a:spcPct val="90000"/>
              </a:lnSpc>
              <a:spcBef>
                <a:spcPts val="500"/>
              </a:spcBef>
              <a:buFont typeface="Arial" pitchFamily="34" charset="0"/>
              <a:buChar char="•"/>
              <a:defRPr sz="2400">
                <a:solidFill>
                  <a:schemeClr val="tx1"/>
                </a:solidFill>
                <a:latin typeface="Calibri" pitchFamily="34" charset="0"/>
              </a:defRPr>
            </a:lvl2pPr>
            <a:lvl3pPr marL="1143000" indent="-228600" eaLnBrk="0" hangingPunct="0">
              <a:lnSpc>
                <a:spcPct val="90000"/>
              </a:lnSpc>
              <a:spcBef>
                <a:spcPts val="500"/>
              </a:spcBef>
              <a:buFont typeface="Arial" pitchFamily="34" charset="0"/>
              <a:buChar char="•"/>
              <a:defRPr sz="2000">
                <a:solidFill>
                  <a:schemeClr val="tx1"/>
                </a:solidFill>
                <a:latin typeface="Calibri" pitchFamily="34" charset="0"/>
              </a:defRPr>
            </a:lvl3pPr>
            <a:lvl4pPr marL="1600200" indent="-228600" eaLnBrk="0" hangingPunct="0">
              <a:lnSpc>
                <a:spcPct val="90000"/>
              </a:lnSpc>
              <a:spcBef>
                <a:spcPts val="500"/>
              </a:spcBef>
              <a:buFont typeface="Arial" pitchFamily="34" charset="0"/>
              <a:buChar char="•"/>
              <a:defRPr>
                <a:solidFill>
                  <a:schemeClr val="tx1"/>
                </a:solidFill>
                <a:latin typeface="Calibri" pitchFamily="34" charset="0"/>
              </a:defRPr>
            </a:lvl4pPr>
            <a:lvl5pPr marL="2057400" indent="-228600" eaLnBrk="0" hangingPunct="0">
              <a:lnSpc>
                <a:spcPct val="90000"/>
              </a:lnSpc>
              <a:spcBef>
                <a:spcPts val="500"/>
              </a:spcBef>
              <a:buFont typeface="Arial" pitchFamily="34"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9pPr>
          </a:lstStyle>
          <a:p>
            <a:pPr eaLnBrk="1" fontAlgn="base" hangingPunct="1">
              <a:lnSpc>
                <a:spcPct val="100000"/>
              </a:lnSpc>
              <a:spcBef>
                <a:spcPct val="0"/>
              </a:spcBef>
              <a:spcAft>
                <a:spcPct val="0"/>
              </a:spcAft>
              <a:buFontTx/>
              <a:buNone/>
            </a:pPr>
            <a:r>
              <a:rPr lang="it-IT" altLang="it-IT" sz="1400" b="1" smtClean="0">
                <a:solidFill>
                  <a:srgbClr val="000000"/>
                </a:solidFill>
                <a:latin typeface="Arial" pitchFamily="34" charset="0"/>
                <a:cs typeface="Arial" pitchFamily="34" charset="0"/>
              </a:rPr>
              <a:t>RCA / CALCIFIED ANEURYSM  and MODERATE STENOSIS </a:t>
            </a:r>
            <a:r>
              <a:rPr lang="it-IT" altLang="it-IT" sz="1400" i="1" smtClean="0">
                <a:solidFill>
                  <a:srgbClr val="000000"/>
                </a:solidFill>
                <a:latin typeface="Arial" pitchFamily="34" charset="0"/>
                <a:cs typeface="Arial" pitchFamily="34" charset="0"/>
              </a:rPr>
              <a:t>(arrow)</a:t>
            </a:r>
          </a:p>
        </p:txBody>
      </p:sp>
      <p:sp>
        <p:nvSpPr>
          <p:cNvPr id="198668" name="CasellaDiTesto 12"/>
          <p:cNvSpPr txBox="1">
            <a:spLocks noChangeArrowheads="1"/>
          </p:cNvSpPr>
          <p:nvPr/>
        </p:nvSpPr>
        <p:spPr bwMode="auto">
          <a:xfrm>
            <a:off x="774700" y="6338888"/>
            <a:ext cx="2951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0" tIns="45702" rIns="91400" bIns="45702">
            <a:spAutoFit/>
          </a:bodyPr>
          <a:lstStyle>
            <a:lvl1pPr eaLnBrk="0" hangingPunct="0">
              <a:lnSpc>
                <a:spcPct val="90000"/>
              </a:lnSpc>
              <a:spcBef>
                <a:spcPts val="1000"/>
              </a:spcBef>
              <a:buFont typeface="Arial" pitchFamily="34" charset="0"/>
              <a:buChar char="•"/>
              <a:defRPr sz="2800">
                <a:solidFill>
                  <a:schemeClr val="tx1"/>
                </a:solidFill>
                <a:latin typeface="Calibri" pitchFamily="34" charset="0"/>
              </a:defRPr>
            </a:lvl1pPr>
            <a:lvl2pPr marL="742950" indent="-285750" eaLnBrk="0" hangingPunct="0">
              <a:lnSpc>
                <a:spcPct val="90000"/>
              </a:lnSpc>
              <a:spcBef>
                <a:spcPts val="500"/>
              </a:spcBef>
              <a:buFont typeface="Arial" pitchFamily="34" charset="0"/>
              <a:buChar char="•"/>
              <a:defRPr sz="2400">
                <a:solidFill>
                  <a:schemeClr val="tx1"/>
                </a:solidFill>
                <a:latin typeface="Calibri" pitchFamily="34" charset="0"/>
              </a:defRPr>
            </a:lvl2pPr>
            <a:lvl3pPr marL="1143000" indent="-228600" eaLnBrk="0" hangingPunct="0">
              <a:lnSpc>
                <a:spcPct val="90000"/>
              </a:lnSpc>
              <a:spcBef>
                <a:spcPts val="500"/>
              </a:spcBef>
              <a:buFont typeface="Arial" pitchFamily="34" charset="0"/>
              <a:buChar char="•"/>
              <a:defRPr sz="2000">
                <a:solidFill>
                  <a:schemeClr val="tx1"/>
                </a:solidFill>
                <a:latin typeface="Calibri" pitchFamily="34" charset="0"/>
              </a:defRPr>
            </a:lvl3pPr>
            <a:lvl4pPr marL="1600200" indent="-228600" eaLnBrk="0" hangingPunct="0">
              <a:lnSpc>
                <a:spcPct val="90000"/>
              </a:lnSpc>
              <a:spcBef>
                <a:spcPts val="500"/>
              </a:spcBef>
              <a:buFont typeface="Arial" pitchFamily="34" charset="0"/>
              <a:buChar char="•"/>
              <a:defRPr>
                <a:solidFill>
                  <a:schemeClr val="tx1"/>
                </a:solidFill>
                <a:latin typeface="Calibri" pitchFamily="34" charset="0"/>
              </a:defRPr>
            </a:lvl4pPr>
            <a:lvl5pPr marL="2057400" indent="-228600" eaLnBrk="0" hangingPunct="0">
              <a:lnSpc>
                <a:spcPct val="90000"/>
              </a:lnSpc>
              <a:spcBef>
                <a:spcPts val="500"/>
              </a:spcBef>
              <a:buFont typeface="Arial" pitchFamily="34"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9pPr>
          </a:lstStyle>
          <a:p>
            <a:pPr eaLnBrk="1" fontAlgn="base" hangingPunct="1">
              <a:lnSpc>
                <a:spcPct val="100000"/>
              </a:lnSpc>
              <a:spcBef>
                <a:spcPct val="0"/>
              </a:spcBef>
              <a:spcAft>
                <a:spcPct val="0"/>
              </a:spcAft>
              <a:buFontTx/>
              <a:buNone/>
            </a:pPr>
            <a:r>
              <a:rPr lang="it-IT" altLang="it-IT" sz="1800" i="1" smtClean="0">
                <a:solidFill>
                  <a:srgbClr val="000000"/>
                </a:solidFill>
                <a:cs typeface="Arial" pitchFamily="34" charset="0"/>
              </a:rPr>
              <a:t>Courtesy of Prof. G. Bosco </a:t>
            </a:r>
          </a:p>
        </p:txBody>
      </p:sp>
    </p:spTree>
    <p:extLst>
      <p:ext uri="{BB962C8B-B14F-4D97-AF65-F5344CB8AC3E}">
        <p14:creationId xmlns:p14="http://schemas.microsoft.com/office/powerpoint/2010/main" val="371918150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1312863" y="4565650"/>
            <a:ext cx="6856412" cy="930275"/>
          </a:xfrm>
          <a:prstGeom prst="rect">
            <a:avLst/>
          </a:prstGeom>
          <a:gradFill>
            <a:gsLst>
              <a:gs pos="0">
                <a:schemeClr val="accent1">
                  <a:tint val="100000"/>
                  <a:shade val="100000"/>
                  <a:satMod val="130000"/>
                </a:schemeClr>
              </a:gs>
              <a:gs pos="100000">
                <a:schemeClr val="bg2">
                  <a:lumMod val="60000"/>
                  <a:lumOff val="40000"/>
                  <a:alpha val="0"/>
                </a:schemeClr>
              </a:gs>
            </a:gsLst>
          </a:gradFill>
          <a:ln>
            <a:noFill/>
          </a:ln>
        </p:spPr>
        <p:style>
          <a:lnRef idx="1">
            <a:schemeClr val="accent1"/>
          </a:lnRef>
          <a:fillRef idx="3">
            <a:schemeClr val="accent1"/>
          </a:fillRef>
          <a:effectRef idx="2">
            <a:schemeClr val="accent1"/>
          </a:effectRef>
          <a:fontRef idx="minor">
            <a:schemeClr val="lt1"/>
          </a:fontRef>
        </p:style>
        <p:txBody>
          <a:bodyPr anchor="ctr"/>
          <a:lstStyle/>
          <a:p>
            <a:pPr algn="ctr" defTabSz="457200">
              <a:defRPr/>
            </a:pPr>
            <a:endParaRPr lang="en-US">
              <a:solidFill>
                <a:prstClr val="white"/>
              </a:solidFill>
            </a:endParaRPr>
          </a:p>
        </p:txBody>
      </p:sp>
      <p:graphicFrame>
        <p:nvGraphicFramePr>
          <p:cNvPr id="206851" name="Chart 5"/>
          <p:cNvGraphicFramePr>
            <a:graphicFrameLocks/>
          </p:cNvGraphicFramePr>
          <p:nvPr/>
        </p:nvGraphicFramePr>
        <p:xfrm>
          <a:off x="738188" y="1587500"/>
          <a:ext cx="7786687" cy="4165600"/>
        </p:xfrm>
        <a:graphic>
          <a:graphicData uri="http://schemas.openxmlformats.org/presentationml/2006/ole">
            <mc:AlternateContent xmlns:mc="http://schemas.openxmlformats.org/markup-compatibility/2006">
              <mc:Choice xmlns:v="urn:schemas-microsoft-com:vml" Requires="v">
                <p:oleObj spid="_x0000_s31808" r:id="rId4" imgW="7785267" imgH="4170025" progId="Excel.Chart.8">
                  <p:embed/>
                </p:oleObj>
              </mc:Choice>
              <mc:Fallback>
                <p:oleObj r:id="rId4" imgW="7785267" imgH="4170025" progId="Excel.Chart.8">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188" y="1587500"/>
                        <a:ext cx="7786687" cy="416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a:t>Lipid levels undergo cyclical rebound between apheresis procedures</a:t>
            </a:r>
          </a:p>
        </p:txBody>
      </p:sp>
      <p:sp>
        <p:nvSpPr>
          <p:cNvPr id="206853" name="TextBox 3"/>
          <p:cNvSpPr txBox="1">
            <a:spLocks noChangeArrowheads="1"/>
          </p:cNvSpPr>
          <p:nvPr/>
        </p:nvSpPr>
        <p:spPr bwMode="auto">
          <a:xfrm>
            <a:off x="1804988" y="2200275"/>
            <a:ext cx="24352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400" smtClean="0">
                <a:solidFill>
                  <a:srgbClr val="FFFFFF"/>
                </a:solidFill>
              </a:rPr>
              <a:t>Powerful lipid-lowering effect</a:t>
            </a:r>
          </a:p>
        </p:txBody>
      </p:sp>
      <p:cxnSp>
        <p:nvCxnSpPr>
          <p:cNvPr id="7" name="Straight Arrow Connector 6"/>
          <p:cNvCxnSpPr/>
          <p:nvPr/>
        </p:nvCxnSpPr>
        <p:spPr>
          <a:xfrm flipH="1">
            <a:off x="1804988" y="2508250"/>
            <a:ext cx="452437" cy="2155825"/>
          </a:xfrm>
          <a:prstGeom prst="straightConnector1">
            <a:avLst/>
          </a:prstGeom>
          <a:ln>
            <a:solidFill>
              <a:srgbClr val="FFFFFF"/>
            </a:solidFill>
            <a:tailEnd type="arrow"/>
          </a:ln>
        </p:spPr>
        <p:style>
          <a:lnRef idx="2">
            <a:schemeClr val="accent1"/>
          </a:lnRef>
          <a:fillRef idx="0">
            <a:schemeClr val="accent1"/>
          </a:fillRef>
          <a:effectRef idx="1">
            <a:schemeClr val="accent1"/>
          </a:effectRef>
          <a:fontRef idx="minor">
            <a:schemeClr val="tx1"/>
          </a:fontRef>
        </p:style>
      </p:cxnSp>
      <p:sp>
        <p:nvSpPr>
          <p:cNvPr id="206855" name="TextBox 7"/>
          <p:cNvSpPr txBox="1">
            <a:spLocks noChangeArrowheads="1"/>
          </p:cNvSpPr>
          <p:nvPr/>
        </p:nvSpPr>
        <p:spPr bwMode="auto">
          <a:xfrm>
            <a:off x="2709863" y="2508250"/>
            <a:ext cx="21558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400" smtClean="0">
                <a:solidFill>
                  <a:srgbClr val="FFFFFF"/>
                </a:solidFill>
              </a:rPr>
              <a:t>Rebound within 1–2 weeks</a:t>
            </a:r>
          </a:p>
        </p:txBody>
      </p:sp>
      <p:cxnSp>
        <p:nvCxnSpPr>
          <p:cNvPr id="9" name="Straight Arrow Connector 8"/>
          <p:cNvCxnSpPr/>
          <p:nvPr/>
        </p:nvCxnSpPr>
        <p:spPr>
          <a:xfrm flipH="1">
            <a:off x="2166938" y="2816225"/>
            <a:ext cx="660400" cy="819150"/>
          </a:xfrm>
          <a:prstGeom prst="straightConnector1">
            <a:avLst/>
          </a:prstGeom>
          <a:ln>
            <a:solidFill>
              <a:srgbClr val="FFFFFF"/>
            </a:solidFill>
            <a:tailEnd type="arrow"/>
          </a:ln>
        </p:spPr>
        <p:style>
          <a:lnRef idx="2">
            <a:schemeClr val="accent1"/>
          </a:lnRef>
          <a:fillRef idx="0">
            <a:schemeClr val="accent1"/>
          </a:fillRef>
          <a:effectRef idx="1">
            <a:schemeClr val="accent1"/>
          </a:effectRef>
          <a:fontRef idx="minor">
            <a:schemeClr val="tx1"/>
          </a:fontRef>
        </p:style>
      </p:cxnSp>
      <p:sp>
        <p:nvSpPr>
          <p:cNvPr id="206857" name="TextBox 13"/>
          <p:cNvSpPr txBox="1">
            <a:spLocks noChangeArrowheads="1"/>
          </p:cNvSpPr>
          <p:nvPr/>
        </p:nvSpPr>
        <p:spPr bwMode="auto">
          <a:xfrm rot="-5400000">
            <a:off x="-357981" y="3690144"/>
            <a:ext cx="19669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800" smtClean="0">
                <a:solidFill>
                  <a:srgbClr val="FFFFFF"/>
                </a:solidFill>
              </a:rPr>
              <a:t>Lipid level, mmol/L</a:t>
            </a:r>
          </a:p>
        </p:txBody>
      </p:sp>
      <p:sp>
        <p:nvSpPr>
          <p:cNvPr id="206858" name="TextBox 14"/>
          <p:cNvSpPr txBox="1">
            <a:spLocks noChangeArrowheads="1"/>
          </p:cNvSpPr>
          <p:nvPr/>
        </p:nvSpPr>
        <p:spPr bwMode="auto">
          <a:xfrm>
            <a:off x="1160463" y="5475288"/>
            <a:ext cx="6492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800" smtClean="0">
                <a:solidFill>
                  <a:srgbClr val="FFFFFF"/>
                </a:solidFill>
              </a:rPr>
              <a:t>Time</a:t>
            </a:r>
          </a:p>
        </p:txBody>
      </p:sp>
      <p:cxnSp>
        <p:nvCxnSpPr>
          <p:cNvPr id="16" name="Straight Arrow Connector 15"/>
          <p:cNvCxnSpPr/>
          <p:nvPr/>
        </p:nvCxnSpPr>
        <p:spPr>
          <a:xfrm flipV="1">
            <a:off x="1809750" y="5702300"/>
            <a:ext cx="592138" cy="0"/>
          </a:xfrm>
          <a:prstGeom prst="straightConnector1">
            <a:avLst/>
          </a:prstGeom>
          <a:ln>
            <a:solidFill>
              <a:srgbClr val="FFFFFF"/>
            </a:solidFill>
            <a:tailEnd type="arrow"/>
          </a:ln>
        </p:spPr>
        <p:style>
          <a:lnRef idx="2">
            <a:schemeClr val="accent1"/>
          </a:lnRef>
          <a:fillRef idx="0">
            <a:schemeClr val="accent1"/>
          </a:fillRef>
          <a:effectRef idx="1">
            <a:schemeClr val="accent1"/>
          </a:effectRef>
          <a:fontRef idx="minor">
            <a:schemeClr val="tx1"/>
          </a:fontRef>
        </p:style>
      </p:cxnSp>
      <p:sp>
        <p:nvSpPr>
          <p:cNvPr id="206860" name="TextBox 18"/>
          <p:cNvSpPr txBox="1">
            <a:spLocks noChangeArrowheads="1"/>
          </p:cNvSpPr>
          <p:nvPr/>
        </p:nvSpPr>
        <p:spPr bwMode="auto">
          <a:xfrm>
            <a:off x="0" y="6211888"/>
            <a:ext cx="22701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200" smtClean="0">
                <a:solidFill>
                  <a:srgbClr val="FFFFFF"/>
                </a:solidFill>
              </a:rPr>
              <a:t>TC, total cholesterol</a:t>
            </a:r>
            <a:br>
              <a:rPr lang="en-US" altLang="it-IT" sz="1200" smtClean="0">
                <a:solidFill>
                  <a:srgbClr val="FFFFFF"/>
                </a:solidFill>
              </a:rPr>
            </a:br>
            <a:r>
              <a:rPr lang="en-US" altLang="it-IT" sz="1200" smtClean="0">
                <a:solidFill>
                  <a:srgbClr val="FFFFFF"/>
                </a:solidFill>
              </a:rPr>
              <a:t>HDL-C, high-density lipoprotein-C</a:t>
            </a:r>
          </a:p>
          <a:p>
            <a:pPr eaLnBrk="1" fontAlgn="base" hangingPunct="1">
              <a:spcBef>
                <a:spcPct val="0"/>
              </a:spcBef>
              <a:spcAft>
                <a:spcPct val="0"/>
              </a:spcAft>
              <a:buFontTx/>
              <a:buNone/>
            </a:pPr>
            <a:r>
              <a:rPr lang="en-US" altLang="it-IT" sz="1200" smtClean="0">
                <a:solidFill>
                  <a:srgbClr val="FFFFFF"/>
                </a:solidFill>
              </a:rPr>
              <a:t>TG, triglycerides</a:t>
            </a:r>
          </a:p>
        </p:txBody>
      </p:sp>
      <p:cxnSp>
        <p:nvCxnSpPr>
          <p:cNvPr id="21" name="Straight Connector 20"/>
          <p:cNvCxnSpPr/>
          <p:nvPr/>
        </p:nvCxnSpPr>
        <p:spPr>
          <a:xfrm>
            <a:off x="1312863" y="5500688"/>
            <a:ext cx="6856412" cy="0"/>
          </a:xfrm>
          <a:prstGeom prst="line">
            <a:avLst/>
          </a:prstGeom>
          <a:ln w="28575" cmpd="sng">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0913986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903288" y="4756150"/>
            <a:ext cx="6426200" cy="1109663"/>
          </a:xfrm>
          <a:prstGeom prst="rect">
            <a:avLst/>
          </a:prstGeom>
          <a:gradFill flip="none" rotWithShape="1">
            <a:gsLst>
              <a:gs pos="0">
                <a:schemeClr val="accent4">
                  <a:lumMod val="75000"/>
                </a:schemeClr>
              </a:gs>
              <a:gs pos="100000">
                <a:schemeClr val="accent4">
                  <a:lumMod val="40000"/>
                  <a:lumOff val="60000"/>
                  <a:alpha val="0"/>
                </a:schemeClr>
              </a:gs>
            </a:gsLst>
            <a:lin ang="5400000" scaled="0"/>
            <a:tileRect/>
          </a:gradFill>
          <a:ln>
            <a:noFill/>
          </a:ln>
        </p:spPr>
        <p:style>
          <a:lnRef idx="1">
            <a:schemeClr val="accent1"/>
          </a:lnRef>
          <a:fillRef idx="3">
            <a:schemeClr val="accent1"/>
          </a:fillRef>
          <a:effectRef idx="2">
            <a:schemeClr val="accent1"/>
          </a:effectRef>
          <a:fontRef idx="minor">
            <a:schemeClr val="lt1"/>
          </a:fontRef>
        </p:style>
        <p:txBody>
          <a:bodyPr anchor="ctr"/>
          <a:lstStyle/>
          <a:p>
            <a:pPr algn="ctr" defTabSz="457200">
              <a:defRPr/>
            </a:pPr>
            <a:endParaRPr lang="en-US">
              <a:solidFill>
                <a:prstClr val="white"/>
              </a:solidFill>
            </a:endParaRPr>
          </a:p>
        </p:txBody>
      </p:sp>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a:t>Can we improve outcomes</a:t>
            </a:r>
            <a:br>
              <a:rPr lang="en-US"/>
            </a:br>
            <a:r>
              <a:rPr lang="en-US"/>
              <a:t>of apheresis?</a:t>
            </a:r>
          </a:p>
        </p:txBody>
      </p:sp>
      <p:sp>
        <p:nvSpPr>
          <p:cNvPr id="3" name="Content Placeholder 2"/>
          <p:cNvSpPr>
            <a:spLocks noGrp="1"/>
          </p:cNvSpPr>
          <p:nvPr>
            <p:ph idx="1"/>
          </p:nvPr>
        </p:nvSpPr>
        <p:spPr/>
        <p:txBody>
          <a:bodyPr rtlCol="0">
            <a:normAutofit/>
          </a:bodyPr>
          <a:lstStyle/>
          <a:p>
            <a:pPr eaLnBrk="1" fontAlgn="auto" hangingPunct="1">
              <a:spcAft>
                <a:spcPts val="0"/>
              </a:spcAft>
              <a:buFont typeface="Arial"/>
              <a:buChar char="•"/>
              <a:defRPr/>
            </a:pPr>
            <a:r>
              <a:rPr lang="en-US" dirty="0">
                <a:solidFill>
                  <a:srgbClr val="FFFFFF"/>
                </a:solidFill>
              </a:rPr>
              <a:t>Can we aim for a more ‘physiological’ suppression of LDL-C?</a:t>
            </a:r>
          </a:p>
          <a:p>
            <a:pPr lvl="1" eaLnBrk="1" fontAlgn="auto" hangingPunct="1">
              <a:spcAft>
                <a:spcPts val="0"/>
              </a:spcAft>
              <a:buFont typeface="Arial"/>
              <a:buChar char="–"/>
              <a:defRPr/>
            </a:pPr>
            <a:r>
              <a:rPr lang="en-US" dirty="0">
                <a:solidFill>
                  <a:srgbClr val="FFFFFF"/>
                </a:solidFill>
              </a:rPr>
              <a:t>Smooth out the </a:t>
            </a:r>
            <a:r>
              <a:rPr lang="en-US" dirty="0" smtClean="0">
                <a:solidFill>
                  <a:srgbClr val="FFFFFF"/>
                </a:solidFill>
              </a:rPr>
              <a:t>rebound curve?</a:t>
            </a:r>
            <a:endParaRPr lang="en-US" dirty="0">
              <a:solidFill>
                <a:srgbClr val="FFFFFF"/>
              </a:solidFill>
            </a:endParaRPr>
          </a:p>
          <a:p>
            <a:pPr marL="0" indent="0" eaLnBrk="1" fontAlgn="auto" hangingPunct="1">
              <a:spcAft>
                <a:spcPts val="0"/>
              </a:spcAft>
              <a:buFont typeface="Arial"/>
              <a:buNone/>
              <a:defRPr/>
            </a:pPr>
            <a:endParaRPr lang="en-US" dirty="0">
              <a:solidFill>
                <a:srgbClr val="FFFFFF"/>
              </a:solidFill>
            </a:endParaRPr>
          </a:p>
        </p:txBody>
      </p:sp>
      <p:sp>
        <p:nvSpPr>
          <p:cNvPr id="4" name="Freeform 3"/>
          <p:cNvSpPr/>
          <p:nvPr/>
        </p:nvSpPr>
        <p:spPr>
          <a:xfrm>
            <a:off x="903288" y="3841750"/>
            <a:ext cx="6426200" cy="2335213"/>
          </a:xfrm>
          <a:custGeom>
            <a:avLst/>
            <a:gdLst>
              <a:gd name="connsiteX0" fmla="*/ 0 w 6877170"/>
              <a:gd name="connsiteY0" fmla="*/ 0 h 2335326"/>
              <a:gd name="connsiteX1" fmla="*/ 0 w 6877170"/>
              <a:gd name="connsiteY1" fmla="*/ 2303040 h 2335326"/>
              <a:gd name="connsiteX2" fmla="*/ 6877170 w 6877170"/>
              <a:gd name="connsiteY2" fmla="*/ 2335326 h 2335326"/>
            </a:gdLst>
            <a:ahLst/>
            <a:cxnLst>
              <a:cxn ang="0">
                <a:pos x="connsiteX0" y="connsiteY0"/>
              </a:cxn>
              <a:cxn ang="0">
                <a:pos x="connsiteX1" y="connsiteY1"/>
              </a:cxn>
              <a:cxn ang="0">
                <a:pos x="connsiteX2" y="connsiteY2"/>
              </a:cxn>
            </a:cxnLst>
            <a:rect l="l" t="t" r="r" b="b"/>
            <a:pathLst>
              <a:path w="6877170" h="2335326">
                <a:moveTo>
                  <a:pt x="0" y="0"/>
                </a:moveTo>
                <a:lnTo>
                  <a:pt x="0" y="2303040"/>
                </a:lnTo>
                <a:lnTo>
                  <a:pt x="6877170" y="2335326"/>
                </a:lnTo>
              </a:path>
            </a:pathLst>
          </a:custGeom>
          <a:ln>
            <a:solidFill>
              <a:srgbClr val="FFFFFF"/>
            </a:solidFill>
          </a:ln>
        </p:spPr>
        <p:style>
          <a:lnRef idx="2">
            <a:schemeClr val="accent1"/>
          </a:lnRef>
          <a:fillRef idx="0">
            <a:schemeClr val="accent1"/>
          </a:fillRef>
          <a:effectRef idx="1">
            <a:schemeClr val="accent1"/>
          </a:effectRef>
          <a:fontRef idx="minor">
            <a:schemeClr val="tx1"/>
          </a:fontRef>
        </p:style>
        <p:txBody>
          <a:bodyPr anchor="ctr"/>
          <a:lstStyle/>
          <a:p>
            <a:pPr algn="ctr" defTabSz="457200">
              <a:defRPr/>
            </a:pPr>
            <a:endParaRPr lang="en-US">
              <a:solidFill>
                <a:prstClr val="white"/>
              </a:solidFill>
            </a:endParaRPr>
          </a:p>
        </p:txBody>
      </p:sp>
      <p:sp>
        <p:nvSpPr>
          <p:cNvPr id="5" name="Freeform 4"/>
          <p:cNvSpPr/>
          <p:nvPr/>
        </p:nvSpPr>
        <p:spPr>
          <a:xfrm>
            <a:off x="903288" y="3992563"/>
            <a:ext cx="6383337" cy="2055812"/>
          </a:xfrm>
          <a:custGeom>
            <a:avLst/>
            <a:gdLst>
              <a:gd name="connsiteX0" fmla="*/ 0 w 2895084"/>
              <a:gd name="connsiteY0" fmla="*/ 1474376 h 1474376"/>
              <a:gd name="connsiteX1" fmla="*/ 247535 w 2895084"/>
              <a:gd name="connsiteY1" fmla="*/ 0 h 1474376"/>
              <a:gd name="connsiteX2" fmla="*/ 441258 w 2895084"/>
              <a:gd name="connsiteY2" fmla="*/ 1474376 h 1474376"/>
              <a:gd name="connsiteX3" fmla="*/ 667269 w 2895084"/>
              <a:gd name="connsiteY3" fmla="*/ 21524 h 1474376"/>
              <a:gd name="connsiteX4" fmla="*/ 904041 w 2895084"/>
              <a:gd name="connsiteY4" fmla="*/ 1463614 h 1474376"/>
              <a:gd name="connsiteX5" fmla="*/ 1119289 w 2895084"/>
              <a:gd name="connsiteY5" fmla="*/ 0 h 1474376"/>
              <a:gd name="connsiteX6" fmla="*/ 1334537 w 2895084"/>
              <a:gd name="connsiteY6" fmla="*/ 1452852 h 1474376"/>
              <a:gd name="connsiteX7" fmla="*/ 1560547 w 2895084"/>
              <a:gd name="connsiteY7" fmla="*/ 419713 h 1474376"/>
              <a:gd name="connsiteX8" fmla="*/ 1786558 w 2895084"/>
              <a:gd name="connsiteY8" fmla="*/ 1011615 h 1474376"/>
              <a:gd name="connsiteX9" fmla="*/ 1980281 w 2895084"/>
              <a:gd name="connsiteY9" fmla="*/ 548855 h 1474376"/>
              <a:gd name="connsiteX10" fmla="*/ 2130954 w 2895084"/>
              <a:gd name="connsiteY10" fmla="*/ 925520 h 1474376"/>
              <a:gd name="connsiteX11" fmla="*/ 2335440 w 2895084"/>
              <a:gd name="connsiteY11" fmla="*/ 548855 h 1474376"/>
              <a:gd name="connsiteX12" fmla="*/ 2507638 w 2895084"/>
              <a:gd name="connsiteY12" fmla="*/ 957806 h 1474376"/>
              <a:gd name="connsiteX13" fmla="*/ 2712124 w 2895084"/>
              <a:gd name="connsiteY13" fmla="*/ 570379 h 1474376"/>
              <a:gd name="connsiteX14" fmla="*/ 2895084 w 2895084"/>
              <a:gd name="connsiteY14" fmla="*/ 957806 h 1474376"/>
              <a:gd name="connsiteX15" fmla="*/ 2895084 w 2895084"/>
              <a:gd name="connsiteY15" fmla="*/ 957806 h 1474376"/>
              <a:gd name="connsiteX0" fmla="*/ 0 w 2895084"/>
              <a:gd name="connsiteY0" fmla="*/ 1474376 h 1474376"/>
              <a:gd name="connsiteX1" fmla="*/ 247535 w 2895084"/>
              <a:gd name="connsiteY1" fmla="*/ 0 h 1474376"/>
              <a:gd name="connsiteX2" fmla="*/ 441258 w 2895084"/>
              <a:gd name="connsiteY2" fmla="*/ 1474376 h 1474376"/>
              <a:gd name="connsiteX3" fmla="*/ 667269 w 2895084"/>
              <a:gd name="connsiteY3" fmla="*/ 21524 h 1474376"/>
              <a:gd name="connsiteX4" fmla="*/ 904041 w 2895084"/>
              <a:gd name="connsiteY4" fmla="*/ 1463614 h 1474376"/>
              <a:gd name="connsiteX5" fmla="*/ 1119289 w 2895084"/>
              <a:gd name="connsiteY5" fmla="*/ 0 h 1474376"/>
              <a:gd name="connsiteX6" fmla="*/ 1334537 w 2895084"/>
              <a:gd name="connsiteY6" fmla="*/ 1452852 h 1474376"/>
              <a:gd name="connsiteX7" fmla="*/ 1560547 w 2895084"/>
              <a:gd name="connsiteY7" fmla="*/ 419713 h 1474376"/>
              <a:gd name="connsiteX8" fmla="*/ 1786558 w 2895084"/>
              <a:gd name="connsiteY8" fmla="*/ 1011615 h 1474376"/>
              <a:gd name="connsiteX9" fmla="*/ 1980281 w 2895084"/>
              <a:gd name="connsiteY9" fmla="*/ 548855 h 1474376"/>
              <a:gd name="connsiteX10" fmla="*/ 2130954 w 2895084"/>
              <a:gd name="connsiteY10" fmla="*/ 925520 h 1474376"/>
              <a:gd name="connsiteX11" fmla="*/ 2335440 w 2895084"/>
              <a:gd name="connsiteY11" fmla="*/ 548855 h 1474376"/>
              <a:gd name="connsiteX12" fmla="*/ 2507638 w 2895084"/>
              <a:gd name="connsiteY12" fmla="*/ 957806 h 1474376"/>
              <a:gd name="connsiteX13" fmla="*/ 2712124 w 2895084"/>
              <a:gd name="connsiteY13" fmla="*/ 570379 h 1474376"/>
              <a:gd name="connsiteX14" fmla="*/ 2895084 w 2895084"/>
              <a:gd name="connsiteY14" fmla="*/ 957806 h 1474376"/>
              <a:gd name="connsiteX15" fmla="*/ 2895084 w 2895084"/>
              <a:gd name="connsiteY15" fmla="*/ 957806 h 1474376"/>
              <a:gd name="connsiteX0" fmla="*/ 0 w 2895084"/>
              <a:gd name="connsiteY0" fmla="*/ 1474376 h 1474376"/>
              <a:gd name="connsiteX1" fmla="*/ 247535 w 2895084"/>
              <a:gd name="connsiteY1" fmla="*/ 0 h 1474376"/>
              <a:gd name="connsiteX2" fmla="*/ 441258 w 2895084"/>
              <a:gd name="connsiteY2" fmla="*/ 1474376 h 1474376"/>
              <a:gd name="connsiteX3" fmla="*/ 667269 w 2895084"/>
              <a:gd name="connsiteY3" fmla="*/ 21524 h 1474376"/>
              <a:gd name="connsiteX4" fmla="*/ 904041 w 2895084"/>
              <a:gd name="connsiteY4" fmla="*/ 1463614 h 1474376"/>
              <a:gd name="connsiteX5" fmla="*/ 1119289 w 2895084"/>
              <a:gd name="connsiteY5" fmla="*/ 0 h 1474376"/>
              <a:gd name="connsiteX6" fmla="*/ 1334537 w 2895084"/>
              <a:gd name="connsiteY6" fmla="*/ 1452852 h 1474376"/>
              <a:gd name="connsiteX7" fmla="*/ 1560547 w 2895084"/>
              <a:gd name="connsiteY7" fmla="*/ 419713 h 1474376"/>
              <a:gd name="connsiteX8" fmla="*/ 1786558 w 2895084"/>
              <a:gd name="connsiteY8" fmla="*/ 1011615 h 1474376"/>
              <a:gd name="connsiteX9" fmla="*/ 1980281 w 2895084"/>
              <a:gd name="connsiteY9" fmla="*/ 548855 h 1474376"/>
              <a:gd name="connsiteX10" fmla="*/ 2130954 w 2895084"/>
              <a:gd name="connsiteY10" fmla="*/ 925520 h 1474376"/>
              <a:gd name="connsiteX11" fmla="*/ 2335440 w 2895084"/>
              <a:gd name="connsiteY11" fmla="*/ 548855 h 1474376"/>
              <a:gd name="connsiteX12" fmla="*/ 2507638 w 2895084"/>
              <a:gd name="connsiteY12" fmla="*/ 957806 h 1474376"/>
              <a:gd name="connsiteX13" fmla="*/ 2712124 w 2895084"/>
              <a:gd name="connsiteY13" fmla="*/ 570379 h 1474376"/>
              <a:gd name="connsiteX14" fmla="*/ 2895084 w 2895084"/>
              <a:gd name="connsiteY14" fmla="*/ 957806 h 1474376"/>
              <a:gd name="connsiteX15" fmla="*/ 2895084 w 2895084"/>
              <a:gd name="connsiteY15" fmla="*/ 957806 h 1474376"/>
              <a:gd name="connsiteX0" fmla="*/ 0 w 2895084"/>
              <a:gd name="connsiteY0" fmla="*/ 1474376 h 1474376"/>
              <a:gd name="connsiteX1" fmla="*/ 247535 w 2895084"/>
              <a:gd name="connsiteY1" fmla="*/ 0 h 1474376"/>
              <a:gd name="connsiteX2" fmla="*/ 441258 w 2895084"/>
              <a:gd name="connsiteY2" fmla="*/ 1474376 h 1474376"/>
              <a:gd name="connsiteX3" fmla="*/ 667269 w 2895084"/>
              <a:gd name="connsiteY3" fmla="*/ 21524 h 1474376"/>
              <a:gd name="connsiteX4" fmla="*/ 904041 w 2895084"/>
              <a:gd name="connsiteY4" fmla="*/ 1463614 h 1474376"/>
              <a:gd name="connsiteX5" fmla="*/ 1119289 w 2895084"/>
              <a:gd name="connsiteY5" fmla="*/ 0 h 1474376"/>
              <a:gd name="connsiteX6" fmla="*/ 1334537 w 2895084"/>
              <a:gd name="connsiteY6" fmla="*/ 1452852 h 1474376"/>
              <a:gd name="connsiteX7" fmla="*/ 1560547 w 2895084"/>
              <a:gd name="connsiteY7" fmla="*/ 419713 h 1474376"/>
              <a:gd name="connsiteX8" fmla="*/ 1786558 w 2895084"/>
              <a:gd name="connsiteY8" fmla="*/ 1011615 h 1474376"/>
              <a:gd name="connsiteX9" fmla="*/ 1980281 w 2895084"/>
              <a:gd name="connsiteY9" fmla="*/ 548855 h 1474376"/>
              <a:gd name="connsiteX10" fmla="*/ 2130954 w 2895084"/>
              <a:gd name="connsiteY10" fmla="*/ 925520 h 1474376"/>
              <a:gd name="connsiteX11" fmla="*/ 2335440 w 2895084"/>
              <a:gd name="connsiteY11" fmla="*/ 548855 h 1474376"/>
              <a:gd name="connsiteX12" fmla="*/ 2507638 w 2895084"/>
              <a:gd name="connsiteY12" fmla="*/ 957806 h 1474376"/>
              <a:gd name="connsiteX13" fmla="*/ 2712124 w 2895084"/>
              <a:gd name="connsiteY13" fmla="*/ 570379 h 1474376"/>
              <a:gd name="connsiteX14" fmla="*/ 2895084 w 2895084"/>
              <a:gd name="connsiteY14" fmla="*/ 957806 h 1474376"/>
              <a:gd name="connsiteX15" fmla="*/ 2895084 w 2895084"/>
              <a:gd name="connsiteY15" fmla="*/ 957806 h 1474376"/>
              <a:gd name="connsiteX0" fmla="*/ 0 w 2895084"/>
              <a:gd name="connsiteY0" fmla="*/ 1474376 h 1474376"/>
              <a:gd name="connsiteX1" fmla="*/ 247535 w 2895084"/>
              <a:gd name="connsiteY1" fmla="*/ 0 h 1474376"/>
              <a:gd name="connsiteX2" fmla="*/ 441258 w 2895084"/>
              <a:gd name="connsiteY2" fmla="*/ 1474376 h 1474376"/>
              <a:gd name="connsiteX3" fmla="*/ 667269 w 2895084"/>
              <a:gd name="connsiteY3" fmla="*/ 21524 h 1474376"/>
              <a:gd name="connsiteX4" fmla="*/ 904041 w 2895084"/>
              <a:gd name="connsiteY4" fmla="*/ 1463614 h 1474376"/>
              <a:gd name="connsiteX5" fmla="*/ 1119289 w 2895084"/>
              <a:gd name="connsiteY5" fmla="*/ 0 h 1474376"/>
              <a:gd name="connsiteX6" fmla="*/ 1334537 w 2895084"/>
              <a:gd name="connsiteY6" fmla="*/ 1452852 h 1474376"/>
              <a:gd name="connsiteX7" fmla="*/ 1560547 w 2895084"/>
              <a:gd name="connsiteY7" fmla="*/ 419713 h 1474376"/>
              <a:gd name="connsiteX8" fmla="*/ 1786558 w 2895084"/>
              <a:gd name="connsiteY8" fmla="*/ 1011615 h 1474376"/>
              <a:gd name="connsiteX9" fmla="*/ 1980281 w 2895084"/>
              <a:gd name="connsiteY9" fmla="*/ 548855 h 1474376"/>
              <a:gd name="connsiteX10" fmla="*/ 2130954 w 2895084"/>
              <a:gd name="connsiteY10" fmla="*/ 925520 h 1474376"/>
              <a:gd name="connsiteX11" fmla="*/ 2335440 w 2895084"/>
              <a:gd name="connsiteY11" fmla="*/ 548855 h 1474376"/>
              <a:gd name="connsiteX12" fmla="*/ 2507638 w 2895084"/>
              <a:gd name="connsiteY12" fmla="*/ 957806 h 1474376"/>
              <a:gd name="connsiteX13" fmla="*/ 2712124 w 2895084"/>
              <a:gd name="connsiteY13" fmla="*/ 570379 h 1474376"/>
              <a:gd name="connsiteX14" fmla="*/ 2895084 w 2895084"/>
              <a:gd name="connsiteY14" fmla="*/ 957806 h 1474376"/>
              <a:gd name="connsiteX15" fmla="*/ 2895084 w 2895084"/>
              <a:gd name="connsiteY15" fmla="*/ 957806 h 1474376"/>
              <a:gd name="connsiteX0" fmla="*/ 0 w 2895084"/>
              <a:gd name="connsiteY0" fmla="*/ 1474376 h 1474376"/>
              <a:gd name="connsiteX1" fmla="*/ 247535 w 2895084"/>
              <a:gd name="connsiteY1" fmla="*/ 0 h 1474376"/>
              <a:gd name="connsiteX2" fmla="*/ 441258 w 2895084"/>
              <a:gd name="connsiteY2" fmla="*/ 1474376 h 1474376"/>
              <a:gd name="connsiteX3" fmla="*/ 667269 w 2895084"/>
              <a:gd name="connsiteY3" fmla="*/ 21524 h 1474376"/>
              <a:gd name="connsiteX4" fmla="*/ 904041 w 2895084"/>
              <a:gd name="connsiteY4" fmla="*/ 1463614 h 1474376"/>
              <a:gd name="connsiteX5" fmla="*/ 1119289 w 2895084"/>
              <a:gd name="connsiteY5" fmla="*/ 0 h 1474376"/>
              <a:gd name="connsiteX6" fmla="*/ 1334537 w 2895084"/>
              <a:gd name="connsiteY6" fmla="*/ 1452852 h 1474376"/>
              <a:gd name="connsiteX7" fmla="*/ 1560547 w 2895084"/>
              <a:gd name="connsiteY7" fmla="*/ 419713 h 1474376"/>
              <a:gd name="connsiteX8" fmla="*/ 1786558 w 2895084"/>
              <a:gd name="connsiteY8" fmla="*/ 1011615 h 1474376"/>
              <a:gd name="connsiteX9" fmla="*/ 1980281 w 2895084"/>
              <a:gd name="connsiteY9" fmla="*/ 548855 h 1474376"/>
              <a:gd name="connsiteX10" fmla="*/ 2130954 w 2895084"/>
              <a:gd name="connsiteY10" fmla="*/ 925520 h 1474376"/>
              <a:gd name="connsiteX11" fmla="*/ 2335440 w 2895084"/>
              <a:gd name="connsiteY11" fmla="*/ 548855 h 1474376"/>
              <a:gd name="connsiteX12" fmla="*/ 2507638 w 2895084"/>
              <a:gd name="connsiteY12" fmla="*/ 957806 h 1474376"/>
              <a:gd name="connsiteX13" fmla="*/ 2712124 w 2895084"/>
              <a:gd name="connsiteY13" fmla="*/ 570379 h 1474376"/>
              <a:gd name="connsiteX14" fmla="*/ 2895084 w 2895084"/>
              <a:gd name="connsiteY14" fmla="*/ 957806 h 1474376"/>
              <a:gd name="connsiteX15" fmla="*/ 2895084 w 2895084"/>
              <a:gd name="connsiteY15" fmla="*/ 957806 h 1474376"/>
              <a:gd name="connsiteX0" fmla="*/ 0 w 2895084"/>
              <a:gd name="connsiteY0" fmla="*/ 1474376 h 1474376"/>
              <a:gd name="connsiteX1" fmla="*/ 247535 w 2895084"/>
              <a:gd name="connsiteY1" fmla="*/ 0 h 1474376"/>
              <a:gd name="connsiteX2" fmla="*/ 441258 w 2895084"/>
              <a:gd name="connsiteY2" fmla="*/ 1474376 h 1474376"/>
              <a:gd name="connsiteX3" fmla="*/ 667269 w 2895084"/>
              <a:gd name="connsiteY3" fmla="*/ 21524 h 1474376"/>
              <a:gd name="connsiteX4" fmla="*/ 904041 w 2895084"/>
              <a:gd name="connsiteY4" fmla="*/ 1463614 h 1474376"/>
              <a:gd name="connsiteX5" fmla="*/ 1119289 w 2895084"/>
              <a:gd name="connsiteY5" fmla="*/ 0 h 1474376"/>
              <a:gd name="connsiteX6" fmla="*/ 1334537 w 2895084"/>
              <a:gd name="connsiteY6" fmla="*/ 1452852 h 1474376"/>
              <a:gd name="connsiteX7" fmla="*/ 1560547 w 2895084"/>
              <a:gd name="connsiteY7" fmla="*/ 419713 h 1474376"/>
              <a:gd name="connsiteX8" fmla="*/ 1786558 w 2895084"/>
              <a:gd name="connsiteY8" fmla="*/ 1011615 h 1474376"/>
              <a:gd name="connsiteX9" fmla="*/ 1980281 w 2895084"/>
              <a:gd name="connsiteY9" fmla="*/ 548855 h 1474376"/>
              <a:gd name="connsiteX10" fmla="*/ 2130954 w 2895084"/>
              <a:gd name="connsiteY10" fmla="*/ 925520 h 1474376"/>
              <a:gd name="connsiteX11" fmla="*/ 2335440 w 2895084"/>
              <a:gd name="connsiteY11" fmla="*/ 548855 h 1474376"/>
              <a:gd name="connsiteX12" fmla="*/ 2507638 w 2895084"/>
              <a:gd name="connsiteY12" fmla="*/ 957806 h 1474376"/>
              <a:gd name="connsiteX13" fmla="*/ 2712124 w 2895084"/>
              <a:gd name="connsiteY13" fmla="*/ 570379 h 1474376"/>
              <a:gd name="connsiteX14" fmla="*/ 2895084 w 2895084"/>
              <a:gd name="connsiteY14" fmla="*/ 957806 h 1474376"/>
              <a:gd name="connsiteX15" fmla="*/ 2895084 w 2895084"/>
              <a:gd name="connsiteY15" fmla="*/ 957806 h 1474376"/>
              <a:gd name="connsiteX0" fmla="*/ 0 w 2895084"/>
              <a:gd name="connsiteY0" fmla="*/ 1474376 h 1474376"/>
              <a:gd name="connsiteX1" fmla="*/ 247535 w 2895084"/>
              <a:gd name="connsiteY1" fmla="*/ 0 h 1474376"/>
              <a:gd name="connsiteX2" fmla="*/ 441258 w 2895084"/>
              <a:gd name="connsiteY2" fmla="*/ 1474376 h 1474376"/>
              <a:gd name="connsiteX3" fmla="*/ 667269 w 2895084"/>
              <a:gd name="connsiteY3" fmla="*/ 21524 h 1474376"/>
              <a:gd name="connsiteX4" fmla="*/ 904041 w 2895084"/>
              <a:gd name="connsiteY4" fmla="*/ 1463614 h 1474376"/>
              <a:gd name="connsiteX5" fmla="*/ 1119289 w 2895084"/>
              <a:gd name="connsiteY5" fmla="*/ 0 h 1474376"/>
              <a:gd name="connsiteX6" fmla="*/ 1334537 w 2895084"/>
              <a:gd name="connsiteY6" fmla="*/ 1452852 h 1474376"/>
              <a:gd name="connsiteX7" fmla="*/ 1560547 w 2895084"/>
              <a:gd name="connsiteY7" fmla="*/ 419713 h 1474376"/>
              <a:gd name="connsiteX8" fmla="*/ 1786558 w 2895084"/>
              <a:gd name="connsiteY8" fmla="*/ 1011615 h 1474376"/>
              <a:gd name="connsiteX9" fmla="*/ 1980281 w 2895084"/>
              <a:gd name="connsiteY9" fmla="*/ 548855 h 1474376"/>
              <a:gd name="connsiteX10" fmla="*/ 2130954 w 2895084"/>
              <a:gd name="connsiteY10" fmla="*/ 925520 h 1474376"/>
              <a:gd name="connsiteX11" fmla="*/ 2335440 w 2895084"/>
              <a:gd name="connsiteY11" fmla="*/ 548855 h 1474376"/>
              <a:gd name="connsiteX12" fmla="*/ 2507638 w 2895084"/>
              <a:gd name="connsiteY12" fmla="*/ 957806 h 1474376"/>
              <a:gd name="connsiteX13" fmla="*/ 2712124 w 2895084"/>
              <a:gd name="connsiteY13" fmla="*/ 570379 h 1474376"/>
              <a:gd name="connsiteX14" fmla="*/ 2895084 w 2895084"/>
              <a:gd name="connsiteY14" fmla="*/ 957806 h 1474376"/>
              <a:gd name="connsiteX15" fmla="*/ 2895084 w 2895084"/>
              <a:gd name="connsiteY15" fmla="*/ 957806 h 1474376"/>
              <a:gd name="connsiteX0" fmla="*/ 0 w 2895084"/>
              <a:gd name="connsiteY0" fmla="*/ 1474376 h 1474376"/>
              <a:gd name="connsiteX1" fmla="*/ 247535 w 2895084"/>
              <a:gd name="connsiteY1" fmla="*/ 0 h 1474376"/>
              <a:gd name="connsiteX2" fmla="*/ 441258 w 2895084"/>
              <a:gd name="connsiteY2" fmla="*/ 1474376 h 1474376"/>
              <a:gd name="connsiteX3" fmla="*/ 667269 w 2895084"/>
              <a:gd name="connsiteY3" fmla="*/ 21524 h 1474376"/>
              <a:gd name="connsiteX4" fmla="*/ 904041 w 2895084"/>
              <a:gd name="connsiteY4" fmla="*/ 1463614 h 1474376"/>
              <a:gd name="connsiteX5" fmla="*/ 1119289 w 2895084"/>
              <a:gd name="connsiteY5" fmla="*/ 0 h 1474376"/>
              <a:gd name="connsiteX6" fmla="*/ 1334537 w 2895084"/>
              <a:gd name="connsiteY6" fmla="*/ 1452852 h 1474376"/>
              <a:gd name="connsiteX7" fmla="*/ 1560547 w 2895084"/>
              <a:gd name="connsiteY7" fmla="*/ 419713 h 1474376"/>
              <a:gd name="connsiteX8" fmla="*/ 1786558 w 2895084"/>
              <a:gd name="connsiteY8" fmla="*/ 1011615 h 1474376"/>
              <a:gd name="connsiteX9" fmla="*/ 1980281 w 2895084"/>
              <a:gd name="connsiteY9" fmla="*/ 548855 h 1474376"/>
              <a:gd name="connsiteX10" fmla="*/ 2130954 w 2895084"/>
              <a:gd name="connsiteY10" fmla="*/ 925520 h 1474376"/>
              <a:gd name="connsiteX11" fmla="*/ 2335440 w 2895084"/>
              <a:gd name="connsiteY11" fmla="*/ 548855 h 1474376"/>
              <a:gd name="connsiteX12" fmla="*/ 2507638 w 2895084"/>
              <a:gd name="connsiteY12" fmla="*/ 957806 h 1474376"/>
              <a:gd name="connsiteX13" fmla="*/ 2712124 w 2895084"/>
              <a:gd name="connsiteY13" fmla="*/ 570379 h 1474376"/>
              <a:gd name="connsiteX14" fmla="*/ 2895084 w 2895084"/>
              <a:gd name="connsiteY14" fmla="*/ 957806 h 1474376"/>
              <a:gd name="connsiteX15" fmla="*/ 2895084 w 2895084"/>
              <a:gd name="connsiteY15" fmla="*/ 957806 h 1474376"/>
              <a:gd name="connsiteX0" fmla="*/ 0 w 2895084"/>
              <a:gd name="connsiteY0" fmla="*/ 1474376 h 1474376"/>
              <a:gd name="connsiteX1" fmla="*/ 247535 w 2895084"/>
              <a:gd name="connsiteY1" fmla="*/ 0 h 1474376"/>
              <a:gd name="connsiteX2" fmla="*/ 441258 w 2895084"/>
              <a:gd name="connsiteY2" fmla="*/ 1474376 h 1474376"/>
              <a:gd name="connsiteX3" fmla="*/ 667269 w 2895084"/>
              <a:gd name="connsiteY3" fmla="*/ 21524 h 1474376"/>
              <a:gd name="connsiteX4" fmla="*/ 904041 w 2895084"/>
              <a:gd name="connsiteY4" fmla="*/ 1463614 h 1474376"/>
              <a:gd name="connsiteX5" fmla="*/ 1119289 w 2895084"/>
              <a:gd name="connsiteY5" fmla="*/ 0 h 1474376"/>
              <a:gd name="connsiteX6" fmla="*/ 1334537 w 2895084"/>
              <a:gd name="connsiteY6" fmla="*/ 1452852 h 1474376"/>
              <a:gd name="connsiteX7" fmla="*/ 1560547 w 2895084"/>
              <a:gd name="connsiteY7" fmla="*/ 419713 h 1474376"/>
              <a:gd name="connsiteX8" fmla="*/ 1786558 w 2895084"/>
              <a:gd name="connsiteY8" fmla="*/ 1011615 h 1474376"/>
              <a:gd name="connsiteX9" fmla="*/ 1980281 w 2895084"/>
              <a:gd name="connsiteY9" fmla="*/ 548855 h 1474376"/>
              <a:gd name="connsiteX10" fmla="*/ 2130954 w 2895084"/>
              <a:gd name="connsiteY10" fmla="*/ 925520 h 1474376"/>
              <a:gd name="connsiteX11" fmla="*/ 2335440 w 2895084"/>
              <a:gd name="connsiteY11" fmla="*/ 548855 h 1474376"/>
              <a:gd name="connsiteX12" fmla="*/ 2507638 w 2895084"/>
              <a:gd name="connsiteY12" fmla="*/ 957806 h 1474376"/>
              <a:gd name="connsiteX13" fmla="*/ 2712124 w 2895084"/>
              <a:gd name="connsiteY13" fmla="*/ 570379 h 1474376"/>
              <a:gd name="connsiteX14" fmla="*/ 2895084 w 2895084"/>
              <a:gd name="connsiteY14" fmla="*/ 957806 h 1474376"/>
              <a:gd name="connsiteX15" fmla="*/ 2895084 w 2895084"/>
              <a:gd name="connsiteY15" fmla="*/ 957806 h 1474376"/>
              <a:gd name="connsiteX0" fmla="*/ 0 w 2895084"/>
              <a:gd name="connsiteY0" fmla="*/ 1474376 h 1474376"/>
              <a:gd name="connsiteX1" fmla="*/ 247535 w 2895084"/>
              <a:gd name="connsiteY1" fmla="*/ 0 h 1474376"/>
              <a:gd name="connsiteX2" fmla="*/ 441258 w 2895084"/>
              <a:gd name="connsiteY2" fmla="*/ 1474376 h 1474376"/>
              <a:gd name="connsiteX3" fmla="*/ 667269 w 2895084"/>
              <a:gd name="connsiteY3" fmla="*/ 21524 h 1474376"/>
              <a:gd name="connsiteX4" fmla="*/ 904041 w 2895084"/>
              <a:gd name="connsiteY4" fmla="*/ 1463614 h 1474376"/>
              <a:gd name="connsiteX5" fmla="*/ 1119289 w 2895084"/>
              <a:gd name="connsiteY5" fmla="*/ 0 h 1474376"/>
              <a:gd name="connsiteX6" fmla="*/ 1334537 w 2895084"/>
              <a:gd name="connsiteY6" fmla="*/ 1452852 h 1474376"/>
              <a:gd name="connsiteX7" fmla="*/ 1560547 w 2895084"/>
              <a:gd name="connsiteY7" fmla="*/ 419713 h 1474376"/>
              <a:gd name="connsiteX8" fmla="*/ 1786558 w 2895084"/>
              <a:gd name="connsiteY8" fmla="*/ 1011615 h 1474376"/>
              <a:gd name="connsiteX9" fmla="*/ 1980281 w 2895084"/>
              <a:gd name="connsiteY9" fmla="*/ 548855 h 1474376"/>
              <a:gd name="connsiteX10" fmla="*/ 2130954 w 2895084"/>
              <a:gd name="connsiteY10" fmla="*/ 925520 h 1474376"/>
              <a:gd name="connsiteX11" fmla="*/ 2335440 w 2895084"/>
              <a:gd name="connsiteY11" fmla="*/ 548855 h 1474376"/>
              <a:gd name="connsiteX12" fmla="*/ 2507638 w 2895084"/>
              <a:gd name="connsiteY12" fmla="*/ 957806 h 1474376"/>
              <a:gd name="connsiteX13" fmla="*/ 2712124 w 2895084"/>
              <a:gd name="connsiteY13" fmla="*/ 570379 h 1474376"/>
              <a:gd name="connsiteX14" fmla="*/ 2895084 w 2895084"/>
              <a:gd name="connsiteY14" fmla="*/ 957806 h 1474376"/>
              <a:gd name="connsiteX15" fmla="*/ 2895084 w 2895084"/>
              <a:gd name="connsiteY15" fmla="*/ 957806 h 1474376"/>
              <a:gd name="connsiteX0" fmla="*/ 0 w 2895084"/>
              <a:gd name="connsiteY0" fmla="*/ 1474376 h 1474376"/>
              <a:gd name="connsiteX1" fmla="*/ 247535 w 2895084"/>
              <a:gd name="connsiteY1" fmla="*/ 0 h 1474376"/>
              <a:gd name="connsiteX2" fmla="*/ 441258 w 2895084"/>
              <a:gd name="connsiteY2" fmla="*/ 1474376 h 1474376"/>
              <a:gd name="connsiteX3" fmla="*/ 667269 w 2895084"/>
              <a:gd name="connsiteY3" fmla="*/ 21524 h 1474376"/>
              <a:gd name="connsiteX4" fmla="*/ 904041 w 2895084"/>
              <a:gd name="connsiteY4" fmla="*/ 1463614 h 1474376"/>
              <a:gd name="connsiteX5" fmla="*/ 1119289 w 2895084"/>
              <a:gd name="connsiteY5" fmla="*/ 0 h 1474376"/>
              <a:gd name="connsiteX6" fmla="*/ 1334537 w 2895084"/>
              <a:gd name="connsiteY6" fmla="*/ 1452852 h 1474376"/>
              <a:gd name="connsiteX7" fmla="*/ 1560547 w 2895084"/>
              <a:gd name="connsiteY7" fmla="*/ 419713 h 1474376"/>
              <a:gd name="connsiteX8" fmla="*/ 1786558 w 2895084"/>
              <a:gd name="connsiteY8" fmla="*/ 1011615 h 1474376"/>
              <a:gd name="connsiteX9" fmla="*/ 1980281 w 2895084"/>
              <a:gd name="connsiteY9" fmla="*/ 548855 h 1474376"/>
              <a:gd name="connsiteX10" fmla="*/ 2130954 w 2895084"/>
              <a:gd name="connsiteY10" fmla="*/ 925520 h 1474376"/>
              <a:gd name="connsiteX11" fmla="*/ 2335440 w 2895084"/>
              <a:gd name="connsiteY11" fmla="*/ 548855 h 1474376"/>
              <a:gd name="connsiteX12" fmla="*/ 2507638 w 2895084"/>
              <a:gd name="connsiteY12" fmla="*/ 957806 h 1474376"/>
              <a:gd name="connsiteX13" fmla="*/ 2712124 w 2895084"/>
              <a:gd name="connsiteY13" fmla="*/ 570379 h 1474376"/>
              <a:gd name="connsiteX14" fmla="*/ 2895084 w 2895084"/>
              <a:gd name="connsiteY14" fmla="*/ 957806 h 1474376"/>
              <a:gd name="connsiteX15" fmla="*/ 2895084 w 2895084"/>
              <a:gd name="connsiteY15" fmla="*/ 957806 h 1474376"/>
              <a:gd name="connsiteX0" fmla="*/ 0 w 2895084"/>
              <a:gd name="connsiteY0" fmla="*/ 1474376 h 1474376"/>
              <a:gd name="connsiteX1" fmla="*/ 247535 w 2895084"/>
              <a:gd name="connsiteY1" fmla="*/ 0 h 1474376"/>
              <a:gd name="connsiteX2" fmla="*/ 441258 w 2895084"/>
              <a:gd name="connsiteY2" fmla="*/ 1474376 h 1474376"/>
              <a:gd name="connsiteX3" fmla="*/ 667269 w 2895084"/>
              <a:gd name="connsiteY3" fmla="*/ 21524 h 1474376"/>
              <a:gd name="connsiteX4" fmla="*/ 904041 w 2895084"/>
              <a:gd name="connsiteY4" fmla="*/ 1463614 h 1474376"/>
              <a:gd name="connsiteX5" fmla="*/ 1119289 w 2895084"/>
              <a:gd name="connsiteY5" fmla="*/ 0 h 1474376"/>
              <a:gd name="connsiteX6" fmla="*/ 1334537 w 2895084"/>
              <a:gd name="connsiteY6" fmla="*/ 1452852 h 1474376"/>
              <a:gd name="connsiteX7" fmla="*/ 1560547 w 2895084"/>
              <a:gd name="connsiteY7" fmla="*/ 419713 h 1474376"/>
              <a:gd name="connsiteX8" fmla="*/ 1786558 w 2895084"/>
              <a:gd name="connsiteY8" fmla="*/ 1011615 h 1474376"/>
              <a:gd name="connsiteX9" fmla="*/ 1980281 w 2895084"/>
              <a:gd name="connsiteY9" fmla="*/ 548855 h 1474376"/>
              <a:gd name="connsiteX10" fmla="*/ 2130954 w 2895084"/>
              <a:gd name="connsiteY10" fmla="*/ 925520 h 1474376"/>
              <a:gd name="connsiteX11" fmla="*/ 2335440 w 2895084"/>
              <a:gd name="connsiteY11" fmla="*/ 548855 h 1474376"/>
              <a:gd name="connsiteX12" fmla="*/ 2507638 w 2895084"/>
              <a:gd name="connsiteY12" fmla="*/ 957806 h 1474376"/>
              <a:gd name="connsiteX13" fmla="*/ 2712124 w 2895084"/>
              <a:gd name="connsiteY13" fmla="*/ 570379 h 1474376"/>
              <a:gd name="connsiteX14" fmla="*/ 2895084 w 2895084"/>
              <a:gd name="connsiteY14" fmla="*/ 957806 h 1474376"/>
              <a:gd name="connsiteX15" fmla="*/ 2895084 w 2895084"/>
              <a:gd name="connsiteY15" fmla="*/ 957806 h 1474376"/>
              <a:gd name="connsiteX0" fmla="*/ 0 w 2895084"/>
              <a:gd name="connsiteY0" fmla="*/ 1474376 h 1474376"/>
              <a:gd name="connsiteX1" fmla="*/ 247535 w 2895084"/>
              <a:gd name="connsiteY1" fmla="*/ 0 h 1474376"/>
              <a:gd name="connsiteX2" fmla="*/ 441258 w 2895084"/>
              <a:gd name="connsiteY2" fmla="*/ 1474376 h 1474376"/>
              <a:gd name="connsiteX3" fmla="*/ 667269 w 2895084"/>
              <a:gd name="connsiteY3" fmla="*/ 21524 h 1474376"/>
              <a:gd name="connsiteX4" fmla="*/ 904041 w 2895084"/>
              <a:gd name="connsiteY4" fmla="*/ 1463614 h 1474376"/>
              <a:gd name="connsiteX5" fmla="*/ 1119289 w 2895084"/>
              <a:gd name="connsiteY5" fmla="*/ 0 h 1474376"/>
              <a:gd name="connsiteX6" fmla="*/ 1334537 w 2895084"/>
              <a:gd name="connsiteY6" fmla="*/ 1452852 h 1474376"/>
              <a:gd name="connsiteX7" fmla="*/ 1560547 w 2895084"/>
              <a:gd name="connsiteY7" fmla="*/ 419713 h 1474376"/>
              <a:gd name="connsiteX8" fmla="*/ 1786558 w 2895084"/>
              <a:gd name="connsiteY8" fmla="*/ 1011615 h 1474376"/>
              <a:gd name="connsiteX9" fmla="*/ 1980281 w 2895084"/>
              <a:gd name="connsiteY9" fmla="*/ 548855 h 1474376"/>
              <a:gd name="connsiteX10" fmla="*/ 2130954 w 2895084"/>
              <a:gd name="connsiteY10" fmla="*/ 925520 h 1474376"/>
              <a:gd name="connsiteX11" fmla="*/ 2335440 w 2895084"/>
              <a:gd name="connsiteY11" fmla="*/ 548855 h 1474376"/>
              <a:gd name="connsiteX12" fmla="*/ 2507638 w 2895084"/>
              <a:gd name="connsiteY12" fmla="*/ 957806 h 1474376"/>
              <a:gd name="connsiteX13" fmla="*/ 2712124 w 2895084"/>
              <a:gd name="connsiteY13" fmla="*/ 570379 h 1474376"/>
              <a:gd name="connsiteX14" fmla="*/ 2895084 w 2895084"/>
              <a:gd name="connsiteY14" fmla="*/ 957806 h 1474376"/>
              <a:gd name="connsiteX15" fmla="*/ 2895084 w 2895084"/>
              <a:gd name="connsiteY15" fmla="*/ 957806 h 1474376"/>
              <a:gd name="connsiteX0" fmla="*/ 0 w 2895084"/>
              <a:gd name="connsiteY0" fmla="*/ 1474376 h 1474376"/>
              <a:gd name="connsiteX1" fmla="*/ 247535 w 2895084"/>
              <a:gd name="connsiteY1" fmla="*/ 0 h 1474376"/>
              <a:gd name="connsiteX2" fmla="*/ 441258 w 2895084"/>
              <a:gd name="connsiteY2" fmla="*/ 1474376 h 1474376"/>
              <a:gd name="connsiteX3" fmla="*/ 667269 w 2895084"/>
              <a:gd name="connsiteY3" fmla="*/ 21524 h 1474376"/>
              <a:gd name="connsiteX4" fmla="*/ 904041 w 2895084"/>
              <a:gd name="connsiteY4" fmla="*/ 1463614 h 1474376"/>
              <a:gd name="connsiteX5" fmla="*/ 1119289 w 2895084"/>
              <a:gd name="connsiteY5" fmla="*/ 0 h 1474376"/>
              <a:gd name="connsiteX6" fmla="*/ 1334537 w 2895084"/>
              <a:gd name="connsiteY6" fmla="*/ 1452852 h 1474376"/>
              <a:gd name="connsiteX7" fmla="*/ 1560547 w 2895084"/>
              <a:gd name="connsiteY7" fmla="*/ 419713 h 1474376"/>
              <a:gd name="connsiteX8" fmla="*/ 1786558 w 2895084"/>
              <a:gd name="connsiteY8" fmla="*/ 1011615 h 1474376"/>
              <a:gd name="connsiteX9" fmla="*/ 1980281 w 2895084"/>
              <a:gd name="connsiteY9" fmla="*/ 548855 h 1474376"/>
              <a:gd name="connsiteX10" fmla="*/ 2130954 w 2895084"/>
              <a:gd name="connsiteY10" fmla="*/ 925520 h 1474376"/>
              <a:gd name="connsiteX11" fmla="*/ 2335440 w 2895084"/>
              <a:gd name="connsiteY11" fmla="*/ 548855 h 1474376"/>
              <a:gd name="connsiteX12" fmla="*/ 2507638 w 2895084"/>
              <a:gd name="connsiteY12" fmla="*/ 957806 h 1474376"/>
              <a:gd name="connsiteX13" fmla="*/ 2712124 w 2895084"/>
              <a:gd name="connsiteY13" fmla="*/ 570379 h 1474376"/>
              <a:gd name="connsiteX14" fmla="*/ 2895084 w 2895084"/>
              <a:gd name="connsiteY14" fmla="*/ 957806 h 1474376"/>
              <a:gd name="connsiteX15" fmla="*/ 2895084 w 2895084"/>
              <a:gd name="connsiteY15" fmla="*/ 957806 h 1474376"/>
              <a:gd name="connsiteX0" fmla="*/ 0 w 2895084"/>
              <a:gd name="connsiteY0" fmla="*/ 1474376 h 1474376"/>
              <a:gd name="connsiteX1" fmla="*/ 247535 w 2895084"/>
              <a:gd name="connsiteY1" fmla="*/ 0 h 1474376"/>
              <a:gd name="connsiteX2" fmla="*/ 441258 w 2895084"/>
              <a:gd name="connsiteY2" fmla="*/ 1474376 h 1474376"/>
              <a:gd name="connsiteX3" fmla="*/ 667269 w 2895084"/>
              <a:gd name="connsiteY3" fmla="*/ 21524 h 1474376"/>
              <a:gd name="connsiteX4" fmla="*/ 904041 w 2895084"/>
              <a:gd name="connsiteY4" fmla="*/ 1463614 h 1474376"/>
              <a:gd name="connsiteX5" fmla="*/ 1119289 w 2895084"/>
              <a:gd name="connsiteY5" fmla="*/ 0 h 1474376"/>
              <a:gd name="connsiteX6" fmla="*/ 1334537 w 2895084"/>
              <a:gd name="connsiteY6" fmla="*/ 1452852 h 1474376"/>
              <a:gd name="connsiteX7" fmla="*/ 1560547 w 2895084"/>
              <a:gd name="connsiteY7" fmla="*/ 419713 h 1474376"/>
              <a:gd name="connsiteX8" fmla="*/ 1786558 w 2895084"/>
              <a:gd name="connsiteY8" fmla="*/ 1011615 h 1474376"/>
              <a:gd name="connsiteX9" fmla="*/ 1980281 w 2895084"/>
              <a:gd name="connsiteY9" fmla="*/ 548855 h 1474376"/>
              <a:gd name="connsiteX10" fmla="*/ 2130954 w 2895084"/>
              <a:gd name="connsiteY10" fmla="*/ 925520 h 1474376"/>
              <a:gd name="connsiteX11" fmla="*/ 2335440 w 2895084"/>
              <a:gd name="connsiteY11" fmla="*/ 548855 h 1474376"/>
              <a:gd name="connsiteX12" fmla="*/ 2507638 w 2895084"/>
              <a:gd name="connsiteY12" fmla="*/ 957806 h 1474376"/>
              <a:gd name="connsiteX13" fmla="*/ 2712124 w 2895084"/>
              <a:gd name="connsiteY13" fmla="*/ 570379 h 1474376"/>
              <a:gd name="connsiteX14" fmla="*/ 2895084 w 2895084"/>
              <a:gd name="connsiteY14" fmla="*/ 957806 h 1474376"/>
              <a:gd name="connsiteX15" fmla="*/ 2895084 w 2895084"/>
              <a:gd name="connsiteY15" fmla="*/ 957806 h 1474376"/>
              <a:gd name="connsiteX0" fmla="*/ 0 w 2895084"/>
              <a:gd name="connsiteY0" fmla="*/ 1474376 h 1474376"/>
              <a:gd name="connsiteX1" fmla="*/ 247535 w 2895084"/>
              <a:gd name="connsiteY1" fmla="*/ 0 h 1474376"/>
              <a:gd name="connsiteX2" fmla="*/ 441258 w 2895084"/>
              <a:gd name="connsiteY2" fmla="*/ 1474376 h 1474376"/>
              <a:gd name="connsiteX3" fmla="*/ 667269 w 2895084"/>
              <a:gd name="connsiteY3" fmla="*/ 21524 h 1474376"/>
              <a:gd name="connsiteX4" fmla="*/ 904041 w 2895084"/>
              <a:gd name="connsiteY4" fmla="*/ 1463614 h 1474376"/>
              <a:gd name="connsiteX5" fmla="*/ 1119289 w 2895084"/>
              <a:gd name="connsiteY5" fmla="*/ 0 h 1474376"/>
              <a:gd name="connsiteX6" fmla="*/ 1334537 w 2895084"/>
              <a:gd name="connsiteY6" fmla="*/ 1452852 h 1474376"/>
              <a:gd name="connsiteX7" fmla="*/ 1560547 w 2895084"/>
              <a:gd name="connsiteY7" fmla="*/ 419713 h 1474376"/>
              <a:gd name="connsiteX8" fmla="*/ 1786558 w 2895084"/>
              <a:gd name="connsiteY8" fmla="*/ 1011615 h 1474376"/>
              <a:gd name="connsiteX9" fmla="*/ 1980281 w 2895084"/>
              <a:gd name="connsiteY9" fmla="*/ 548855 h 1474376"/>
              <a:gd name="connsiteX10" fmla="*/ 2130954 w 2895084"/>
              <a:gd name="connsiteY10" fmla="*/ 925520 h 1474376"/>
              <a:gd name="connsiteX11" fmla="*/ 2335440 w 2895084"/>
              <a:gd name="connsiteY11" fmla="*/ 548855 h 1474376"/>
              <a:gd name="connsiteX12" fmla="*/ 2507638 w 2895084"/>
              <a:gd name="connsiteY12" fmla="*/ 957806 h 1474376"/>
              <a:gd name="connsiteX13" fmla="*/ 2712124 w 2895084"/>
              <a:gd name="connsiteY13" fmla="*/ 570379 h 1474376"/>
              <a:gd name="connsiteX14" fmla="*/ 2895084 w 2895084"/>
              <a:gd name="connsiteY14" fmla="*/ 957806 h 1474376"/>
              <a:gd name="connsiteX15" fmla="*/ 2895084 w 2895084"/>
              <a:gd name="connsiteY15" fmla="*/ 957806 h 1474376"/>
              <a:gd name="connsiteX0" fmla="*/ 0 w 3500271"/>
              <a:gd name="connsiteY0" fmla="*/ 1474376 h 1474376"/>
              <a:gd name="connsiteX1" fmla="*/ 247535 w 3500271"/>
              <a:gd name="connsiteY1" fmla="*/ 0 h 1474376"/>
              <a:gd name="connsiteX2" fmla="*/ 441258 w 3500271"/>
              <a:gd name="connsiteY2" fmla="*/ 1474376 h 1474376"/>
              <a:gd name="connsiteX3" fmla="*/ 667269 w 3500271"/>
              <a:gd name="connsiteY3" fmla="*/ 21524 h 1474376"/>
              <a:gd name="connsiteX4" fmla="*/ 904041 w 3500271"/>
              <a:gd name="connsiteY4" fmla="*/ 1463614 h 1474376"/>
              <a:gd name="connsiteX5" fmla="*/ 1119289 w 3500271"/>
              <a:gd name="connsiteY5" fmla="*/ 0 h 1474376"/>
              <a:gd name="connsiteX6" fmla="*/ 1334537 w 3500271"/>
              <a:gd name="connsiteY6" fmla="*/ 1452852 h 1474376"/>
              <a:gd name="connsiteX7" fmla="*/ 1560547 w 3500271"/>
              <a:gd name="connsiteY7" fmla="*/ 419713 h 1474376"/>
              <a:gd name="connsiteX8" fmla="*/ 1786558 w 3500271"/>
              <a:gd name="connsiteY8" fmla="*/ 1011615 h 1474376"/>
              <a:gd name="connsiteX9" fmla="*/ 1980281 w 3500271"/>
              <a:gd name="connsiteY9" fmla="*/ 548855 h 1474376"/>
              <a:gd name="connsiteX10" fmla="*/ 2130954 w 3500271"/>
              <a:gd name="connsiteY10" fmla="*/ 925520 h 1474376"/>
              <a:gd name="connsiteX11" fmla="*/ 2335440 w 3500271"/>
              <a:gd name="connsiteY11" fmla="*/ 548855 h 1474376"/>
              <a:gd name="connsiteX12" fmla="*/ 2507638 w 3500271"/>
              <a:gd name="connsiteY12" fmla="*/ 957806 h 1474376"/>
              <a:gd name="connsiteX13" fmla="*/ 2712124 w 3500271"/>
              <a:gd name="connsiteY13" fmla="*/ 570379 h 1474376"/>
              <a:gd name="connsiteX14" fmla="*/ 2895084 w 3500271"/>
              <a:gd name="connsiteY14" fmla="*/ 957806 h 1474376"/>
              <a:gd name="connsiteX15" fmla="*/ 3500271 w 3500271"/>
              <a:gd name="connsiteY15" fmla="*/ 973244 h 1474376"/>
              <a:gd name="connsiteX0" fmla="*/ 0 w 3500271"/>
              <a:gd name="connsiteY0" fmla="*/ 1474376 h 1474376"/>
              <a:gd name="connsiteX1" fmla="*/ 247535 w 3500271"/>
              <a:gd name="connsiteY1" fmla="*/ 0 h 1474376"/>
              <a:gd name="connsiteX2" fmla="*/ 441258 w 3500271"/>
              <a:gd name="connsiteY2" fmla="*/ 1474376 h 1474376"/>
              <a:gd name="connsiteX3" fmla="*/ 667269 w 3500271"/>
              <a:gd name="connsiteY3" fmla="*/ 21524 h 1474376"/>
              <a:gd name="connsiteX4" fmla="*/ 904041 w 3500271"/>
              <a:gd name="connsiteY4" fmla="*/ 1463614 h 1474376"/>
              <a:gd name="connsiteX5" fmla="*/ 1119289 w 3500271"/>
              <a:gd name="connsiteY5" fmla="*/ 0 h 1474376"/>
              <a:gd name="connsiteX6" fmla="*/ 1334537 w 3500271"/>
              <a:gd name="connsiteY6" fmla="*/ 1452852 h 1474376"/>
              <a:gd name="connsiteX7" fmla="*/ 1560547 w 3500271"/>
              <a:gd name="connsiteY7" fmla="*/ 419713 h 1474376"/>
              <a:gd name="connsiteX8" fmla="*/ 1786558 w 3500271"/>
              <a:gd name="connsiteY8" fmla="*/ 1011615 h 1474376"/>
              <a:gd name="connsiteX9" fmla="*/ 1980281 w 3500271"/>
              <a:gd name="connsiteY9" fmla="*/ 548855 h 1474376"/>
              <a:gd name="connsiteX10" fmla="*/ 2130954 w 3500271"/>
              <a:gd name="connsiteY10" fmla="*/ 925520 h 1474376"/>
              <a:gd name="connsiteX11" fmla="*/ 2335440 w 3500271"/>
              <a:gd name="connsiteY11" fmla="*/ 548855 h 1474376"/>
              <a:gd name="connsiteX12" fmla="*/ 2507638 w 3500271"/>
              <a:gd name="connsiteY12" fmla="*/ 957806 h 1474376"/>
              <a:gd name="connsiteX13" fmla="*/ 2916579 w 3500271"/>
              <a:gd name="connsiteY13" fmla="*/ 624414 h 1474376"/>
              <a:gd name="connsiteX14" fmla="*/ 2895084 w 3500271"/>
              <a:gd name="connsiteY14" fmla="*/ 957806 h 1474376"/>
              <a:gd name="connsiteX15" fmla="*/ 3500271 w 3500271"/>
              <a:gd name="connsiteY15" fmla="*/ 973244 h 1474376"/>
              <a:gd name="connsiteX0" fmla="*/ 0 w 3500271"/>
              <a:gd name="connsiteY0" fmla="*/ 1474376 h 1474376"/>
              <a:gd name="connsiteX1" fmla="*/ 247535 w 3500271"/>
              <a:gd name="connsiteY1" fmla="*/ 0 h 1474376"/>
              <a:gd name="connsiteX2" fmla="*/ 441258 w 3500271"/>
              <a:gd name="connsiteY2" fmla="*/ 1474376 h 1474376"/>
              <a:gd name="connsiteX3" fmla="*/ 667269 w 3500271"/>
              <a:gd name="connsiteY3" fmla="*/ 21524 h 1474376"/>
              <a:gd name="connsiteX4" fmla="*/ 904041 w 3500271"/>
              <a:gd name="connsiteY4" fmla="*/ 1463614 h 1474376"/>
              <a:gd name="connsiteX5" fmla="*/ 1119289 w 3500271"/>
              <a:gd name="connsiteY5" fmla="*/ 0 h 1474376"/>
              <a:gd name="connsiteX6" fmla="*/ 1334537 w 3500271"/>
              <a:gd name="connsiteY6" fmla="*/ 1452852 h 1474376"/>
              <a:gd name="connsiteX7" fmla="*/ 1560547 w 3500271"/>
              <a:gd name="connsiteY7" fmla="*/ 419713 h 1474376"/>
              <a:gd name="connsiteX8" fmla="*/ 1786558 w 3500271"/>
              <a:gd name="connsiteY8" fmla="*/ 1011615 h 1474376"/>
              <a:gd name="connsiteX9" fmla="*/ 1980281 w 3500271"/>
              <a:gd name="connsiteY9" fmla="*/ 548855 h 1474376"/>
              <a:gd name="connsiteX10" fmla="*/ 2130954 w 3500271"/>
              <a:gd name="connsiteY10" fmla="*/ 925520 h 1474376"/>
              <a:gd name="connsiteX11" fmla="*/ 2335440 w 3500271"/>
              <a:gd name="connsiteY11" fmla="*/ 548855 h 1474376"/>
              <a:gd name="connsiteX12" fmla="*/ 2507638 w 3500271"/>
              <a:gd name="connsiteY12" fmla="*/ 957806 h 1474376"/>
              <a:gd name="connsiteX13" fmla="*/ 2916579 w 3500271"/>
              <a:gd name="connsiteY13" fmla="*/ 624414 h 1474376"/>
              <a:gd name="connsiteX14" fmla="*/ 3156787 w 3500271"/>
              <a:gd name="connsiteY14" fmla="*/ 957806 h 1474376"/>
              <a:gd name="connsiteX15" fmla="*/ 3500271 w 3500271"/>
              <a:gd name="connsiteY15" fmla="*/ 973244 h 1474376"/>
              <a:gd name="connsiteX0" fmla="*/ 0 w 3500271"/>
              <a:gd name="connsiteY0" fmla="*/ 1474376 h 1474376"/>
              <a:gd name="connsiteX1" fmla="*/ 247535 w 3500271"/>
              <a:gd name="connsiteY1" fmla="*/ 0 h 1474376"/>
              <a:gd name="connsiteX2" fmla="*/ 441258 w 3500271"/>
              <a:gd name="connsiteY2" fmla="*/ 1474376 h 1474376"/>
              <a:gd name="connsiteX3" fmla="*/ 667269 w 3500271"/>
              <a:gd name="connsiteY3" fmla="*/ 21524 h 1474376"/>
              <a:gd name="connsiteX4" fmla="*/ 904041 w 3500271"/>
              <a:gd name="connsiteY4" fmla="*/ 1463614 h 1474376"/>
              <a:gd name="connsiteX5" fmla="*/ 1119289 w 3500271"/>
              <a:gd name="connsiteY5" fmla="*/ 0 h 1474376"/>
              <a:gd name="connsiteX6" fmla="*/ 1334537 w 3500271"/>
              <a:gd name="connsiteY6" fmla="*/ 1452852 h 1474376"/>
              <a:gd name="connsiteX7" fmla="*/ 1560547 w 3500271"/>
              <a:gd name="connsiteY7" fmla="*/ 419713 h 1474376"/>
              <a:gd name="connsiteX8" fmla="*/ 1786558 w 3500271"/>
              <a:gd name="connsiteY8" fmla="*/ 1011615 h 1474376"/>
              <a:gd name="connsiteX9" fmla="*/ 1980281 w 3500271"/>
              <a:gd name="connsiteY9" fmla="*/ 548855 h 1474376"/>
              <a:gd name="connsiteX10" fmla="*/ 2130954 w 3500271"/>
              <a:gd name="connsiteY10" fmla="*/ 925520 h 1474376"/>
              <a:gd name="connsiteX11" fmla="*/ 2335440 w 3500271"/>
              <a:gd name="connsiteY11" fmla="*/ 548855 h 1474376"/>
              <a:gd name="connsiteX12" fmla="*/ 2712093 w 3500271"/>
              <a:gd name="connsiteY12" fmla="*/ 965524 h 1474376"/>
              <a:gd name="connsiteX13" fmla="*/ 2916579 w 3500271"/>
              <a:gd name="connsiteY13" fmla="*/ 624414 h 1474376"/>
              <a:gd name="connsiteX14" fmla="*/ 3156787 w 3500271"/>
              <a:gd name="connsiteY14" fmla="*/ 957806 h 1474376"/>
              <a:gd name="connsiteX15" fmla="*/ 3500271 w 3500271"/>
              <a:gd name="connsiteY15" fmla="*/ 973244 h 1474376"/>
              <a:gd name="connsiteX0" fmla="*/ 0 w 3500271"/>
              <a:gd name="connsiteY0" fmla="*/ 1474376 h 1474376"/>
              <a:gd name="connsiteX1" fmla="*/ 247535 w 3500271"/>
              <a:gd name="connsiteY1" fmla="*/ 0 h 1474376"/>
              <a:gd name="connsiteX2" fmla="*/ 441258 w 3500271"/>
              <a:gd name="connsiteY2" fmla="*/ 1474376 h 1474376"/>
              <a:gd name="connsiteX3" fmla="*/ 667269 w 3500271"/>
              <a:gd name="connsiteY3" fmla="*/ 21524 h 1474376"/>
              <a:gd name="connsiteX4" fmla="*/ 904041 w 3500271"/>
              <a:gd name="connsiteY4" fmla="*/ 1463614 h 1474376"/>
              <a:gd name="connsiteX5" fmla="*/ 1119289 w 3500271"/>
              <a:gd name="connsiteY5" fmla="*/ 0 h 1474376"/>
              <a:gd name="connsiteX6" fmla="*/ 1334537 w 3500271"/>
              <a:gd name="connsiteY6" fmla="*/ 1452852 h 1474376"/>
              <a:gd name="connsiteX7" fmla="*/ 1560547 w 3500271"/>
              <a:gd name="connsiteY7" fmla="*/ 419713 h 1474376"/>
              <a:gd name="connsiteX8" fmla="*/ 1786558 w 3500271"/>
              <a:gd name="connsiteY8" fmla="*/ 1011615 h 1474376"/>
              <a:gd name="connsiteX9" fmla="*/ 1980281 w 3500271"/>
              <a:gd name="connsiteY9" fmla="*/ 548855 h 1474376"/>
              <a:gd name="connsiteX10" fmla="*/ 2130954 w 3500271"/>
              <a:gd name="connsiteY10" fmla="*/ 925520 h 1474376"/>
              <a:gd name="connsiteX11" fmla="*/ 2441757 w 3500271"/>
              <a:gd name="connsiteY11" fmla="*/ 633766 h 1474376"/>
              <a:gd name="connsiteX12" fmla="*/ 2712093 w 3500271"/>
              <a:gd name="connsiteY12" fmla="*/ 965524 h 1474376"/>
              <a:gd name="connsiteX13" fmla="*/ 2916579 w 3500271"/>
              <a:gd name="connsiteY13" fmla="*/ 624414 h 1474376"/>
              <a:gd name="connsiteX14" fmla="*/ 3156787 w 3500271"/>
              <a:gd name="connsiteY14" fmla="*/ 957806 h 1474376"/>
              <a:gd name="connsiteX15" fmla="*/ 3500271 w 3500271"/>
              <a:gd name="connsiteY15" fmla="*/ 973244 h 1474376"/>
              <a:gd name="connsiteX0" fmla="*/ 0 w 3500271"/>
              <a:gd name="connsiteY0" fmla="*/ 1474376 h 1474376"/>
              <a:gd name="connsiteX1" fmla="*/ 247535 w 3500271"/>
              <a:gd name="connsiteY1" fmla="*/ 0 h 1474376"/>
              <a:gd name="connsiteX2" fmla="*/ 441258 w 3500271"/>
              <a:gd name="connsiteY2" fmla="*/ 1474376 h 1474376"/>
              <a:gd name="connsiteX3" fmla="*/ 667269 w 3500271"/>
              <a:gd name="connsiteY3" fmla="*/ 21524 h 1474376"/>
              <a:gd name="connsiteX4" fmla="*/ 904041 w 3500271"/>
              <a:gd name="connsiteY4" fmla="*/ 1463614 h 1474376"/>
              <a:gd name="connsiteX5" fmla="*/ 1119289 w 3500271"/>
              <a:gd name="connsiteY5" fmla="*/ 0 h 1474376"/>
              <a:gd name="connsiteX6" fmla="*/ 1334537 w 3500271"/>
              <a:gd name="connsiteY6" fmla="*/ 1452852 h 1474376"/>
              <a:gd name="connsiteX7" fmla="*/ 1560547 w 3500271"/>
              <a:gd name="connsiteY7" fmla="*/ 419713 h 1474376"/>
              <a:gd name="connsiteX8" fmla="*/ 1786558 w 3500271"/>
              <a:gd name="connsiteY8" fmla="*/ 1011615 h 1474376"/>
              <a:gd name="connsiteX9" fmla="*/ 2021172 w 3500271"/>
              <a:gd name="connsiteY9" fmla="*/ 649205 h 1474376"/>
              <a:gd name="connsiteX10" fmla="*/ 2130954 w 3500271"/>
              <a:gd name="connsiteY10" fmla="*/ 925520 h 1474376"/>
              <a:gd name="connsiteX11" fmla="*/ 2441757 w 3500271"/>
              <a:gd name="connsiteY11" fmla="*/ 633766 h 1474376"/>
              <a:gd name="connsiteX12" fmla="*/ 2712093 w 3500271"/>
              <a:gd name="connsiteY12" fmla="*/ 965524 h 1474376"/>
              <a:gd name="connsiteX13" fmla="*/ 2916579 w 3500271"/>
              <a:gd name="connsiteY13" fmla="*/ 624414 h 1474376"/>
              <a:gd name="connsiteX14" fmla="*/ 3156787 w 3500271"/>
              <a:gd name="connsiteY14" fmla="*/ 957806 h 1474376"/>
              <a:gd name="connsiteX15" fmla="*/ 3500271 w 3500271"/>
              <a:gd name="connsiteY15" fmla="*/ 973244 h 1474376"/>
              <a:gd name="connsiteX0" fmla="*/ 0 w 3500271"/>
              <a:gd name="connsiteY0" fmla="*/ 1474376 h 1474376"/>
              <a:gd name="connsiteX1" fmla="*/ 247535 w 3500271"/>
              <a:gd name="connsiteY1" fmla="*/ 0 h 1474376"/>
              <a:gd name="connsiteX2" fmla="*/ 441258 w 3500271"/>
              <a:gd name="connsiteY2" fmla="*/ 1474376 h 1474376"/>
              <a:gd name="connsiteX3" fmla="*/ 667269 w 3500271"/>
              <a:gd name="connsiteY3" fmla="*/ 21524 h 1474376"/>
              <a:gd name="connsiteX4" fmla="*/ 904041 w 3500271"/>
              <a:gd name="connsiteY4" fmla="*/ 1463614 h 1474376"/>
              <a:gd name="connsiteX5" fmla="*/ 1119289 w 3500271"/>
              <a:gd name="connsiteY5" fmla="*/ 0 h 1474376"/>
              <a:gd name="connsiteX6" fmla="*/ 1334537 w 3500271"/>
              <a:gd name="connsiteY6" fmla="*/ 1452852 h 1474376"/>
              <a:gd name="connsiteX7" fmla="*/ 1585082 w 3500271"/>
              <a:gd name="connsiteY7" fmla="*/ 458309 h 1474376"/>
              <a:gd name="connsiteX8" fmla="*/ 1786558 w 3500271"/>
              <a:gd name="connsiteY8" fmla="*/ 1011615 h 1474376"/>
              <a:gd name="connsiteX9" fmla="*/ 2021172 w 3500271"/>
              <a:gd name="connsiteY9" fmla="*/ 649205 h 1474376"/>
              <a:gd name="connsiteX10" fmla="*/ 2130954 w 3500271"/>
              <a:gd name="connsiteY10" fmla="*/ 925520 h 1474376"/>
              <a:gd name="connsiteX11" fmla="*/ 2441757 w 3500271"/>
              <a:gd name="connsiteY11" fmla="*/ 633766 h 1474376"/>
              <a:gd name="connsiteX12" fmla="*/ 2712093 w 3500271"/>
              <a:gd name="connsiteY12" fmla="*/ 965524 h 1474376"/>
              <a:gd name="connsiteX13" fmla="*/ 2916579 w 3500271"/>
              <a:gd name="connsiteY13" fmla="*/ 624414 h 1474376"/>
              <a:gd name="connsiteX14" fmla="*/ 3156787 w 3500271"/>
              <a:gd name="connsiteY14" fmla="*/ 957806 h 1474376"/>
              <a:gd name="connsiteX15" fmla="*/ 3500271 w 3500271"/>
              <a:gd name="connsiteY15" fmla="*/ 973244 h 1474376"/>
              <a:gd name="connsiteX0" fmla="*/ 0 w 3500271"/>
              <a:gd name="connsiteY0" fmla="*/ 1474376 h 1474376"/>
              <a:gd name="connsiteX1" fmla="*/ 247535 w 3500271"/>
              <a:gd name="connsiteY1" fmla="*/ 0 h 1474376"/>
              <a:gd name="connsiteX2" fmla="*/ 441258 w 3500271"/>
              <a:gd name="connsiteY2" fmla="*/ 1474376 h 1474376"/>
              <a:gd name="connsiteX3" fmla="*/ 667269 w 3500271"/>
              <a:gd name="connsiteY3" fmla="*/ 21524 h 1474376"/>
              <a:gd name="connsiteX4" fmla="*/ 904041 w 3500271"/>
              <a:gd name="connsiteY4" fmla="*/ 1463614 h 1474376"/>
              <a:gd name="connsiteX5" fmla="*/ 1119289 w 3500271"/>
              <a:gd name="connsiteY5" fmla="*/ 0 h 1474376"/>
              <a:gd name="connsiteX6" fmla="*/ 1334537 w 3500271"/>
              <a:gd name="connsiteY6" fmla="*/ 1452852 h 1474376"/>
              <a:gd name="connsiteX7" fmla="*/ 1585082 w 3500271"/>
              <a:gd name="connsiteY7" fmla="*/ 458309 h 1474376"/>
              <a:gd name="connsiteX8" fmla="*/ 1786558 w 3500271"/>
              <a:gd name="connsiteY8" fmla="*/ 1011615 h 1474376"/>
              <a:gd name="connsiteX9" fmla="*/ 2021172 w 3500271"/>
              <a:gd name="connsiteY9" fmla="*/ 649205 h 1474376"/>
              <a:gd name="connsiteX10" fmla="*/ 2130954 w 3500271"/>
              <a:gd name="connsiteY10" fmla="*/ 925520 h 1474376"/>
              <a:gd name="connsiteX11" fmla="*/ 2441757 w 3500271"/>
              <a:gd name="connsiteY11" fmla="*/ 633766 h 1474376"/>
              <a:gd name="connsiteX12" fmla="*/ 2712093 w 3500271"/>
              <a:gd name="connsiteY12" fmla="*/ 965524 h 1474376"/>
              <a:gd name="connsiteX13" fmla="*/ 2916579 w 3500271"/>
              <a:gd name="connsiteY13" fmla="*/ 624414 h 1474376"/>
              <a:gd name="connsiteX14" fmla="*/ 3156787 w 3500271"/>
              <a:gd name="connsiteY14" fmla="*/ 957806 h 1474376"/>
              <a:gd name="connsiteX15" fmla="*/ 3500271 w 3500271"/>
              <a:gd name="connsiteY15" fmla="*/ 973244 h 1474376"/>
              <a:gd name="connsiteX0" fmla="*/ 0 w 3500271"/>
              <a:gd name="connsiteY0" fmla="*/ 1474376 h 1474376"/>
              <a:gd name="connsiteX1" fmla="*/ 247535 w 3500271"/>
              <a:gd name="connsiteY1" fmla="*/ 0 h 1474376"/>
              <a:gd name="connsiteX2" fmla="*/ 441258 w 3500271"/>
              <a:gd name="connsiteY2" fmla="*/ 1474376 h 1474376"/>
              <a:gd name="connsiteX3" fmla="*/ 667269 w 3500271"/>
              <a:gd name="connsiteY3" fmla="*/ 21524 h 1474376"/>
              <a:gd name="connsiteX4" fmla="*/ 904041 w 3500271"/>
              <a:gd name="connsiteY4" fmla="*/ 1463614 h 1474376"/>
              <a:gd name="connsiteX5" fmla="*/ 1119289 w 3500271"/>
              <a:gd name="connsiteY5" fmla="*/ 0 h 1474376"/>
              <a:gd name="connsiteX6" fmla="*/ 1334537 w 3500271"/>
              <a:gd name="connsiteY6" fmla="*/ 1452852 h 1474376"/>
              <a:gd name="connsiteX7" fmla="*/ 1585082 w 3500271"/>
              <a:gd name="connsiteY7" fmla="*/ 458309 h 1474376"/>
              <a:gd name="connsiteX8" fmla="*/ 1786558 w 3500271"/>
              <a:gd name="connsiteY8" fmla="*/ 1011615 h 1474376"/>
              <a:gd name="connsiteX9" fmla="*/ 2021172 w 3500271"/>
              <a:gd name="connsiteY9" fmla="*/ 649205 h 1474376"/>
              <a:gd name="connsiteX10" fmla="*/ 2130954 w 3500271"/>
              <a:gd name="connsiteY10" fmla="*/ 925520 h 1474376"/>
              <a:gd name="connsiteX11" fmla="*/ 2441757 w 3500271"/>
              <a:gd name="connsiteY11" fmla="*/ 633766 h 1474376"/>
              <a:gd name="connsiteX12" fmla="*/ 2712093 w 3500271"/>
              <a:gd name="connsiteY12" fmla="*/ 965524 h 1474376"/>
              <a:gd name="connsiteX13" fmla="*/ 2916579 w 3500271"/>
              <a:gd name="connsiteY13" fmla="*/ 624414 h 1474376"/>
              <a:gd name="connsiteX14" fmla="*/ 3156787 w 3500271"/>
              <a:gd name="connsiteY14" fmla="*/ 957806 h 1474376"/>
              <a:gd name="connsiteX15" fmla="*/ 3500271 w 3500271"/>
              <a:gd name="connsiteY15" fmla="*/ 973244 h 1474376"/>
              <a:gd name="connsiteX0" fmla="*/ 0 w 3500271"/>
              <a:gd name="connsiteY0" fmla="*/ 1474376 h 1474376"/>
              <a:gd name="connsiteX1" fmla="*/ 247535 w 3500271"/>
              <a:gd name="connsiteY1" fmla="*/ 0 h 1474376"/>
              <a:gd name="connsiteX2" fmla="*/ 441258 w 3500271"/>
              <a:gd name="connsiteY2" fmla="*/ 1474376 h 1474376"/>
              <a:gd name="connsiteX3" fmla="*/ 667269 w 3500271"/>
              <a:gd name="connsiteY3" fmla="*/ 21524 h 1474376"/>
              <a:gd name="connsiteX4" fmla="*/ 904041 w 3500271"/>
              <a:gd name="connsiteY4" fmla="*/ 1463614 h 1474376"/>
              <a:gd name="connsiteX5" fmla="*/ 1119289 w 3500271"/>
              <a:gd name="connsiteY5" fmla="*/ 0 h 1474376"/>
              <a:gd name="connsiteX6" fmla="*/ 1334537 w 3500271"/>
              <a:gd name="connsiteY6" fmla="*/ 1452852 h 1474376"/>
              <a:gd name="connsiteX7" fmla="*/ 1585082 w 3500271"/>
              <a:gd name="connsiteY7" fmla="*/ 458309 h 1474376"/>
              <a:gd name="connsiteX8" fmla="*/ 1909231 w 3500271"/>
              <a:gd name="connsiteY8" fmla="*/ 918984 h 1474376"/>
              <a:gd name="connsiteX9" fmla="*/ 2021172 w 3500271"/>
              <a:gd name="connsiteY9" fmla="*/ 649205 h 1474376"/>
              <a:gd name="connsiteX10" fmla="*/ 2130954 w 3500271"/>
              <a:gd name="connsiteY10" fmla="*/ 925520 h 1474376"/>
              <a:gd name="connsiteX11" fmla="*/ 2441757 w 3500271"/>
              <a:gd name="connsiteY11" fmla="*/ 633766 h 1474376"/>
              <a:gd name="connsiteX12" fmla="*/ 2712093 w 3500271"/>
              <a:gd name="connsiteY12" fmla="*/ 965524 h 1474376"/>
              <a:gd name="connsiteX13" fmla="*/ 2916579 w 3500271"/>
              <a:gd name="connsiteY13" fmla="*/ 624414 h 1474376"/>
              <a:gd name="connsiteX14" fmla="*/ 3156787 w 3500271"/>
              <a:gd name="connsiteY14" fmla="*/ 957806 h 1474376"/>
              <a:gd name="connsiteX15" fmla="*/ 3500271 w 3500271"/>
              <a:gd name="connsiteY15" fmla="*/ 973244 h 1474376"/>
              <a:gd name="connsiteX0" fmla="*/ 0 w 3500271"/>
              <a:gd name="connsiteY0" fmla="*/ 1474376 h 1474376"/>
              <a:gd name="connsiteX1" fmla="*/ 247535 w 3500271"/>
              <a:gd name="connsiteY1" fmla="*/ 0 h 1474376"/>
              <a:gd name="connsiteX2" fmla="*/ 441258 w 3500271"/>
              <a:gd name="connsiteY2" fmla="*/ 1474376 h 1474376"/>
              <a:gd name="connsiteX3" fmla="*/ 667269 w 3500271"/>
              <a:gd name="connsiteY3" fmla="*/ 21524 h 1474376"/>
              <a:gd name="connsiteX4" fmla="*/ 904041 w 3500271"/>
              <a:gd name="connsiteY4" fmla="*/ 1463614 h 1474376"/>
              <a:gd name="connsiteX5" fmla="*/ 1119289 w 3500271"/>
              <a:gd name="connsiteY5" fmla="*/ 0 h 1474376"/>
              <a:gd name="connsiteX6" fmla="*/ 1334537 w 3500271"/>
              <a:gd name="connsiteY6" fmla="*/ 1452852 h 1474376"/>
              <a:gd name="connsiteX7" fmla="*/ 1585082 w 3500271"/>
              <a:gd name="connsiteY7" fmla="*/ 458309 h 1474376"/>
              <a:gd name="connsiteX8" fmla="*/ 1909231 w 3500271"/>
              <a:gd name="connsiteY8" fmla="*/ 918984 h 1474376"/>
              <a:gd name="connsiteX9" fmla="*/ 2119311 w 3500271"/>
              <a:gd name="connsiteY9" fmla="*/ 618328 h 1474376"/>
              <a:gd name="connsiteX10" fmla="*/ 2130954 w 3500271"/>
              <a:gd name="connsiteY10" fmla="*/ 925520 h 1474376"/>
              <a:gd name="connsiteX11" fmla="*/ 2441757 w 3500271"/>
              <a:gd name="connsiteY11" fmla="*/ 633766 h 1474376"/>
              <a:gd name="connsiteX12" fmla="*/ 2712093 w 3500271"/>
              <a:gd name="connsiteY12" fmla="*/ 965524 h 1474376"/>
              <a:gd name="connsiteX13" fmla="*/ 2916579 w 3500271"/>
              <a:gd name="connsiteY13" fmla="*/ 624414 h 1474376"/>
              <a:gd name="connsiteX14" fmla="*/ 3156787 w 3500271"/>
              <a:gd name="connsiteY14" fmla="*/ 957806 h 1474376"/>
              <a:gd name="connsiteX15" fmla="*/ 3500271 w 3500271"/>
              <a:gd name="connsiteY15" fmla="*/ 973244 h 1474376"/>
              <a:gd name="connsiteX0" fmla="*/ 0 w 3500271"/>
              <a:gd name="connsiteY0" fmla="*/ 1474376 h 1474376"/>
              <a:gd name="connsiteX1" fmla="*/ 247535 w 3500271"/>
              <a:gd name="connsiteY1" fmla="*/ 0 h 1474376"/>
              <a:gd name="connsiteX2" fmla="*/ 441258 w 3500271"/>
              <a:gd name="connsiteY2" fmla="*/ 1474376 h 1474376"/>
              <a:gd name="connsiteX3" fmla="*/ 667269 w 3500271"/>
              <a:gd name="connsiteY3" fmla="*/ 21524 h 1474376"/>
              <a:gd name="connsiteX4" fmla="*/ 904041 w 3500271"/>
              <a:gd name="connsiteY4" fmla="*/ 1463614 h 1474376"/>
              <a:gd name="connsiteX5" fmla="*/ 1119289 w 3500271"/>
              <a:gd name="connsiteY5" fmla="*/ 0 h 1474376"/>
              <a:gd name="connsiteX6" fmla="*/ 1334537 w 3500271"/>
              <a:gd name="connsiteY6" fmla="*/ 1452852 h 1474376"/>
              <a:gd name="connsiteX7" fmla="*/ 1585082 w 3500271"/>
              <a:gd name="connsiteY7" fmla="*/ 458309 h 1474376"/>
              <a:gd name="connsiteX8" fmla="*/ 1909231 w 3500271"/>
              <a:gd name="connsiteY8" fmla="*/ 918984 h 1474376"/>
              <a:gd name="connsiteX9" fmla="*/ 2119311 w 3500271"/>
              <a:gd name="connsiteY9" fmla="*/ 618328 h 1474376"/>
              <a:gd name="connsiteX10" fmla="*/ 2335409 w 3500271"/>
              <a:gd name="connsiteY10" fmla="*/ 925520 h 1474376"/>
              <a:gd name="connsiteX11" fmla="*/ 2441757 w 3500271"/>
              <a:gd name="connsiteY11" fmla="*/ 633766 h 1474376"/>
              <a:gd name="connsiteX12" fmla="*/ 2712093 w 3500271"/>
              <a:gd name="connsiteY12" fmla="*/ 965524 h 1474376"/>
              <a:gd name="connsiteX13" fmla="*/ 2916579 w 3500271"/>
              <a:gd name="connsiteY13" fmla="*/ 624414 h 1474376"/>
              <a:gd name="connsiteX14" fmla="*/ 3156787 w 3500271"/>
              <a:gd name="connsiteY14" fmla="*/ 957806 h 1474376"/>
              <a:gd name="connsiteX15" fmla="*/ 3500271 w 3500271"/>
              <a:gd name="connsiteY15" fmla="*/ 973244 h 1474376"/>
              <a:gd name="connsiteX0" fmla="*/ 0 w 3500271"/>
              <a:gd name="connsiteY0" fmla="*/ 1474376 h 1474376"/>
              <a:gd name="connsiteX1" fmla="*/ 247535 w 3500271"/>
              <a:gd name="connsiteY1" fmla="*/ 0 h 1474376"/>
              <a:gd name="connsiteX2" fmla="*/ 441258 w 3500271"/>
              <a:gd name="connsiteY2" fmla="*/ 1474376 h 1474376"/>
              <a:gd name="connsiteX3" fmla="*/ 667269 w 3500271"/>
              <a:gd name="connsiteY3" fmla="*/ 21524 h 1474376"/>
              <a:gd name="connsiteX4" fmla="*/ 904041 w 3500271"/>
              <a:gd name="connsiteY4" fmla="*/ 1463614 h 1474376"/>
              <a:gd name="connsiteX5" fmla="*/ 1119289 w 3500271"/>
              <a:gd name="connsiteY5" fmla="*/ 0 h 1474376"/>
              <a:gd name="connsiteX6" fmla="*/ 1334537 w 3500271"/>
              <a:gd name="connsiteY6" fmla="*/ 1452852 h 1474376"/>
              <a:gd name="connsiteX7" fmla="*/ 1585082 w 3500271"/>
              <a:gd name="connsiteY7" fmla="*/ 458309 h 1474376"/>
              <a:gd name="connsiteX8" fmla="*/ 1909231 w 3500271"/>
              <a:gd name="connsiteY8" fmla="*/ 918984 h 1474376"/>
              <a:gd name="connsiteX9" fmla="*/ 2119311 w 3500271"/>
              <a:gd name="connsiteY9" fmla="*/ 618328 h 1474376"/>
              <a:gd name="connsiteX10" fmla="*/ 2335409 w 3500271"/>
              <a:gd name="connsiteY10" fmla="*/ 925520 h 1474376"/>
              <a:gd name="connsiteX11" fmla="*/ 2441757 w 3500271"/>
              <a:gd name="connsiteY11" fmla="*/ 633766 h 1474376"/>
              <a:gd name="connsiteX12" fmla="*/ 2712093 w 3500271"/>
              <a:gd name="connsiteY12" fmla="*/ 965524 h 1474376"/>
              <a:gd name="connsiteX13" fmla="*/ 2916579 w 3500271"/>
              <a:gd name="connsiteY13" fmla="*/ 624414 h 1474376"/>
              <a:gd name="connsiteX14" fmla="*/ 3156787 w 3500271"/>
              <a:gd name="connsiteY14" fmla="*/ 957806 h 1474376"/>
              <a:gd name="connsiteX15" fmla="*/ 3500271 w 3500271"/>
              <a:gd name="connsiteY15" fmla="*/ 973244 h 1474376"/>
              <a:gd name="connsiteX0" fmla="*/ 0 w 3500271"/>
              <a:gd name="connsiteY0" fmla="*/ 1474376 h 1474376"/>
              <a:gd name="connsiteX1" fmla="*/ 247535 w 3500271"/>
              <a:gd name="connsiteY1" fmla="*/ 0 h 1474376"/>
              <a:gd name="connsiteX2" fmla="*/ 441258 w 3500271"/>
              <a:gd name="connsiteY2" fmla="*/ 1474376 h 1474376"/>
              <a:gd name="connsiteX3" fmla="*/ 667269 w 3500271"/>
              <a:gd name="connsiteY3" fmla="*/ 21524 h 1474376"/>
              <a:gd name="connsiteX4" fmla="*/ 904041 w 3500271"/>
              <a:gd name="connsiteY4" fmla="*/ 1463614 h 1474376"/>
              <a:gd name="connsiteX5" fmla="*/ 1119289 w 3500271"/>
              <a:gd name="connsiteY5" fmla="*/ 0 h 1474376"/>
              <a:gd name="connsiteX6" fmla="*/ 1334537 w 3500271"/>
              <a:gd name="connsiteY6" fmla="*/ 1452852 h 1474376"/>
              <a:gd name="connsiteX7" fmla="*/ 1585082 w 3500271"/>
              <a:gd name="connsiteY7" fmla="*/ 458309 h 1474376"/>
              <a:gd name="connsiteX8" fmla="*/ 1909231 w 3500271"/>
              <a:gd name="connsiteY8" fmla="*/ 918984 h 1474376"/>
              <a:gd name="connsiteX9" fmla="*/ 2119311 w 3500271"/>
              <a:gd name="connsiteY9" fmla="*/ 618328 h 1474376"/>
              <a:gd name="connsiteX10" fmla="*/ 2335409 w 3500271"/>
              <a:gd name="connsiteY10" fmla="*/ 925520 h 1474376"/>
              <a:gd name="connsiteX11" fmla="*/ 2441757 w 3500271"/>
              <a:gd name="connsiteY11" fmla="*/ 633766 h 1474376"/>
              <a:gd name="connsiteX12" fmla="*/ 2712093 w 3500271"/>
              <a:gd name="connsiteY12" fmla="*/ 965524 h 1474376"/>
              <a:gd name="connsiteX13" fmla="*/ 2916579 w 3500271"/>
              <a:gd name="connsiteY13" fmla="*/ 624414 h 1474376"/>
              <a:gd name="connsiteX14" fmla="*/ 3156787 w 3500271"/>
              <a:gd name="connsiteY14" fmla="*/ 957806 h 1474376"/>
              <a:gd name="connsiteX15" fmla="*/ 3500271 w 3500271"/>
              <a:gd name="connsiteY15" fmla="*/ 973244 h 1474376"/>
              <a:gd name="connsiteX0" fmla="*/ 0 w 3500271"/>
              <a:gd name="connsiteY0" fmla="*/ 1474376 h 1474376"/>
              <a:gd name="connsiteX1" fmla="*/ 247535 w 3500271"/>
              <a:gd name="connsiteY1" fmla="*/ 0 h 1474376"/>
              <a:gd name="connsiteX2" fmla="*/ 441258 w 3500271"/>
              <a:gd name="connsiteY2" fmla="*/ 1474376 h 1474376"/>
              <a:gd name="connsiteX3" fmla="*/ 667269 w 3500271"/>
              <a:gd name="connsiteY3" fmla="*/ 21524 h 1474376"/>
              <a:gd name="connsiteX4" fmla="*/ 904041 w 3500271"/>
              <a:gd name="connsiteY4" fmla="*/ 1463614 h 1474376"/>
              <a:gd name="connsiteX5" fmla="*/ 1119289 w 3500271"/>
              <a:gd name="connsiteY5" fmla="*/ 0 h 1474376"/>
              <a:gd name="connsiteX6" fmla="*/ 1334537 w 3500271"/>
              <a:gd name="connsiteY6" fmla="*/ 1452852 h 1474376"/>
              <a:gd name="connsiteX7" fmla="*/ 1585082 w 3500271"/>
              <a:gd name="connsiteY7" fmla="*/ 458309 h 1474376"/>
              <a:gd name="connsiteX8" fmla="*/ 1909231 w 3500271"/>
              <a:gd name="connsiteY8" fmla="*/ 918984 h 1474376"/>
              <a:gd name="connsiteX9" fmla="*/ 2119311 w 3500271"/>
              <a:gd name="connsiteY9" fmla="*/ 618328 h 1474376"/>
              <a:gd name="connsiteX10" fmla="*/ 2433548 w 3500271"/>
              <a:gd name="connsiteY10" fmla="*/ 910082 h 1474376"/>
              <a:gd name="connsiteX11" fmla="*/ 2441757 w 3500271"/>
              <a:gd name="connsiteY11" fmla="*/ 633766 h 1474376"/>
              <a:gd name="connsiteX12" fmla="*/ 2712093 w 3500271"/>
              <a:gd name="connsiteY12" fmla="*/ 965524 h 1474376"/>
              <a:gd name="connsiteX13" fmla="*/ 2916579 w 3500271"/>
              <a:gd name="connsiteY13" fmla="*/ 624414 h 1474376"/>
              <a:gd name="connsiteX14" fmla="*/ 3156787 w 3500271"/>
              <a:gd name="connsiteY14" fmla="*/ 957806 h 1474376"/>
              <a:gd name="connsiteX15" fmla="*/ 3500271 w 3500271"/>
              <a:gd name="connsiteY15" fmla="*/ 973244 h 1474376"/>
              <a:gd name="connsiteX0" fmla="*/ 0 w 3500271"/>
              <a:gd name="connsiteY0" fmla="*/ 1474376 h 1474376"/>
              <a:gd name="connsiteX1" fmla="*/ 247535 w 3500271"/>
              <a:gd name="connsiteY1" fmla="*/ 0 h 1474376"/>
              <a:gd name="connsiteX2" fmla="*/ 441258 w 3500271"/>
              <a:gd name="connsiteY2" fmla="*/ 1474376 h 1474376"/>
              <a:gd name="connsiteX3" fmla="*/ 667269 w 3500271"/>
              <a:gd name="connsiteY3" fmla="*/ 21524 h 1474376"/>
              <a:gd name="connsiteX4" fmla="*/ 904041 w 3500271"/>
              <a:gd name="connsiteY4" fmla="*/ 1463614 h 1474376"/>
              <a:gd name="connsiteX5" fmla="*/ 1119289 w 3500271"/>
              <a:gd name="connsiteY5" fmla="*/ 0 h 1474376"/>
              <a:gd name="connsiteX6" fmla="*/ 1334537 w 3500271"/>
              <a:gd name="connsiteY6" fmla="*/ 1452852 h 1474376"/>
              <a:gd name="connsiteX7" fmla="*/ 1585082 w 3500271"/>
              <a:gd name="connsiteY7" fmla="*/ 458309 h 1474376"/>
              <a:gd name="connsiteX8" fmla="*/ 1909231 w 3500271"/>
              <a:gd name="connsiteY8" fmla="*/ 918984 h 1474376"/>
              <a:gd name="connsiteX9" fmla="*/ 2119311 w 3500271"/>
              <a:gd name="connsiteY9" fmla="*/ 618328 h 1474376"/>
              <a:gd name="connsiteX10" fmla="*/ 2433548 w 3500271"/>
              <a:gd name="connsiteY10" fmla="*/ 910082 h 1474376"/>
              <a:gd name="connsiteX11" fmla="*/ 2719816 w 3500271"/>
              <a:gd name="connsiteY11" fmla="*/ 633766 h 1474376"/>
              <a:gd name="connsiteX12" fmla="*/ 2712093 w 3500271"/>
              <a:gd name="connsiteY12" fmla="*/ 965524 h 1474376"/>
              <a:gd name="connsiteX13" fmla="*/ 2916579 w 3500271"/>
              <a:gd name="connsiteY13" fmla="*/ 624414 h 1474376"/>
              <a:gd name="connsiteX14" fmla="*/ 3156787 w 3500271"/>
              <a:gd name="connsiteY14" fmla="*/ 957806 h 1474376"/>
              <a:gd name="connsiteX15" fmla="*/ 3500271 w 3500271"/>
              <a:gd name="connsiteY15" fmla="*/ 973244 h 1474376"/>
              <a:gd name="connsiteX0" fmla="*/ 0 w 3500271"/>
              <a:gd name="connsiteY0" fmla="*/ 1474376 h 1474376"/>
              <a:gd name="connsiteX1" fmla="*/ 247535 w 3500271"/>
              <a:gd name="connsiteY1" fmla="*/ 0 h 1474376"/>
              <a:gd name="connsiteX2" fmla="*/ 441258 w 3500271"/>
              <a:gd name="connsiteY2" fmla="*/ 1474376 h 1474376"/>
              <a:gd name="connsiteX3" fmla="*/ 667269 w 3500271"/>
              <a:gd name="connsiteY3" fmla="*/ 21524 h 1474376"/>
              <a:gd name="connsiteX4" fmla="*/ 904041 w 3500271"/>
              <a:gd name="connsiteY4" fmla="*/ 1463614 h 1474376"/>
              <a:gd name="connsiteX5" fmla="*/ 1119289 w 3500271"/>
              <a:gd name="connsiteY5" fmla="*/ 0 h 1474376"/>
              <a:gd name="connsiteX6" fmla="*/ 1334537 w 3500271"/>
              <a:gd name="connsiteY6" fmla="*/ 1452852 h 1474376"/>
              <a:gd name="connsiteX7" fmla="*/ 1585082 w 3500271"/>
              <a:gd name="connsiteY7" fmla="*/ 458309 h 1474376"/>
              <a:gd name="connsiteX8" fmla="*/ 1909231 w 3500271"/>
              <a:gd name="connsiteY8" fmla="*/ 918984 h 1474376"/>
              <a:gd name="connsiteX9" fmla="*/ 2119311 w 3500271"/>
              <a:gd name="connsiteY9" fmla="*/ 618328 h 1474376"/>
              <a:gd name="connsiteX10" fmla="*/ 2433548 w 3500271"/>
              <a:gd name="connsiteY10" fmla="*/ 910082 h 1474376"/>
              <a:gd name="connsiteX11" fmla="*/ 2719816 w 3500271"/>
              <a:gd name="connsiteY11" fmla="*/ 633766 h 1474376"/>
              <a:gd name="connsiteX12" fmla="*/ 2916548 w 3500271"/>
              <a:gd name="connsiteY12" fmla="*/ 965524 h 1474376"/>
              <a:gd name="connsiteX13" fmla="*/ 2916579 w 3500271"/>
              <a:gd name="connsiteY13" fmla="*/ 624414 h 1474376"/>
              <a:gd name="connsiteX14" fmla="*/ 3156787 w 3500271"/>
              <a:gd name="connsiteY14" fmla="*/ 957806 h 1474376"/>
              <a:gd name="connsiteX15" fmla="*/ 3500271 w 3500271"/>
              <a:gd name="connsiteY15" fmla="*/ 973244 h 1474376"/>
              <a:gd name="connsiteX0" fmla="*/ 0 w 3500271"/>
              <a:gd name="connsiteY0" fmla="*/ 1474376 h 1474376"/>
              <a:gd name="connsiteX1" fmla="*/ 247535 w 3500271"/>
              <a:gd name="connsiteY1" fmla="*/ 0 h 1474376"/>
              <a:gd name="connsiteX2" fmla="*/ 441258 w 3500271"/>
              <a:gd name="connsiteY2" fmla="*/ 1474376 h 1474376"/>
              <a:gd name="connsiteX3" fmla="*/ 667269 w 3500271"/>
              <a:gd name="connsiteY3" fmla="*/ 21524 h 1474376"/>
              <a:gd name="connsiteX4" fmla="*/ 904041 w 3500271"/>
              <a:gd name="connsiteY4" fmla="*/ 1463614 h 1474376"/>
              <a:gd name="connsiteX5" fmla="*/ 1119289 w 3500271"/>
              <a:gd name="connsiteY5" fmla="*/ 0 h 1474376"/>
              <a:gd name="connsiteX6" fmla="*/ 1334537 w 3500271"/>
              <a:gd name="connsiteY6" fmla="*/ 1452852 h 1474376"/>
              <a:gd name="connsiteX7" fmla="*/ 1585082 w 3500271"/>
              <a:gd name="connsiteY7" fmla="*/ 458309 h 1474376"/>
              <a:gd name="connsiteX8" fmla="*/ 1909231 w 3500271"/>
              <a:gd name="connsiteY8" fmla="*/ 918984 h 1474376"/>
              <a:gd name="connsiteX9" fmla="*/ 2119311 w 3500271"/>
              <a:gd name="connsiteY9" fmla="*/ 618328 h 1474376"/>
              <a:gd name="connsiteX10" fmla="*/ 2433548 w 3500271"/>
              <a:gd name="connsiteY10" fmla="*/ 910082 h 1474376"/>
              <a:gd name="connsiteX11" fmla="*/ 2719816 w 3500271"/>
              <a:gd name="connsiteY11" fmla="*/ 633766 h 1474376"/>
              <a:gd name="connsiteX12" fmla="*/ 2916548 w 3500271"/>
              <a:gd name="connsiteY12" fmla="*/ 965524 h 1474376"/>
              <a:gd name="connsiteX13" fmla="*/ 3137391 w 3500271"/>
              <a:gd name="connsiteY13" fmla="*/ 624414 h 1474376"/>
              <a:gd name="connsiteX14" fmla="*/ 3156787 w 3500271"/>
              <a:gd name="connsiteY14" fmla="*/ 957806 h 1474376"/>
              <a:gd name="connsiteX15" fmla="*/ 3500271 w 3500271"/>
              <a:gd name="connsiteY15" fmla="*/ 973244 h 1474376"/>
              <a:gd name="connsiteX0" fmla="*/ 0 w 3156787"/>
              <a:gd name="connsiteY0" fmla="*/ 1474376 h 1474376"/>
              <a:gd name="connsiteX1" fmla="*/ 247535 w 3156787"/>
              <a:gd name="connsiteY1" fmla="*/ 0 h 1474376"/>
              <a:gd name="connsiteX2" fmla="*/ 441258 w 3156787"/>
              <a:gd name="connsiteY2" fmla="*/ 1474376 h 1474376"/>
              <a:gd name="connsiteX3" fmla="*/ 667269 w 3156787"/>
              <a:gd name="connsiteY3" fmla="*/ 21524 h 1474376"/>
              <a:gd name="connsiteX4" fmla="*/ 904041 w 3156787"/>
              <a:gd name="connsiteY4" fmla="*/ 1463614 h 1474376"/>
              <a:gd name="connsiteX5" fmla="*/ 1119289 w 3156787"/>
              <a:gd name="connsiteY5" fmla="*/ 0 h 1474376"/>
              <a:gd name="connsiteX6" fmla="*/ 1334537 w 3156787"/>
              <a:gd name="connsiteY6" fmla="*/ 1452852 h 1474376"/>
              <a:gd name="connsiteX7" fmla="*/ 1585082 w 3156787"/>
              <a:gd name="connsiteY7" fmla="*/ 458309 h 1474376"/>
              <a:gd name="connsiteX8" fmla="*/ 1909231 w 3156787"/>
              <a:gd name="connsiteY8" fmla="*/ 918984 h 1474376"/>
              <a:gd name="connsiteX9" fmla="*/ 2119311 w 3156787"/>
              <a:gd name="connsiteY9" fmla="*/ 618328 h 1474376"/>
              <a:gd name="connsiteX10" fmla="*/ 2433548 w 3156787"/>
              <a:gd name="connsiteY10" fmla="*/ 910082 h 1474376"/>
              <a:gd name="connsiteX11" fmla="*/ 2719816 w 3156787"/>
              <a:gd name="connsiteY11" fmla="*/ 633766 h 1474376"/>
              <a:gd name="connsiteX12" fmla="*/ 2916548 w 3156787"/>
              <a:gd name="connsiteY12" fmla="*/ 965524 h 1474376"/>
              <a:gd name="connsiteX13" fmla="*/ 3137391 w 3156787"/>
              <a:gd name="connsiteY13" fmla="*/ 624414 h 1474376"/>
              <a:gd name="connsiteX14" fmla="*/ 3156787 w 3156787"/>
              <a:gd name="connsiteY14" fmla="*/ 957806 h 1474376"/>
              <a:gd name="connsiteX0" fmla="*/ 0 w 3156787"/>
              <a:gd name="connsiteY0" fmla="*/ 1474376 h 1474376"/>
              <a:gd name="connsiteX1" fmla="*/ 247535 w 3156787"/>
              <a:gd name="connsiteY1" fmla="*/ 0 h 1474376"/>
              <a:gd name="connsiteX2" fmla="*/ 441258 w 3156787"/>
              <a:gd name="connsiteY2" fmla="*/ 1474376 h 1474376"/>
              <a:gd name="connsiteX3" fmla="*/ 667269 w 3156787"/>
              <a:gd name="connsiteY3" fmla="*/ 21524 h 1474376"/>
              <a:gd name="connsiteX4" fmla="*/ 904041 w 3156787"/>
              <a:gd name="connsiteY4" fmla="*/ 1463614 h 1474376"/>
              <a:gd name="connsiteX5" fmla="*/ 1119289 w 3156787"/>
              <a:gd name="connsiteY5" fmla="*/ 0 h 1474376"/>
              <a:gd name="connsiteX6" fmla="*/ 1334537 w 3156787"/>
              <a:gd name="connsiteY6" fmla="*/ 1452852 h 1474376"/>
              <a:gd name="connsiteX7" fmla="*/ 1585082 w 3156787"/>
              <a:gd name="connsiteY7" fmla="*/ 458309 h 1474376"/>
              <a:gd name="connsiteX8" fmla="*/ 1909231 w 3156787"/>
              <a:gd name="connsiteY8" fmla="*/ 918984 h 1474376"/>
              <a:gd name="connsiteX9" fmla="*/ 2192915 w 3156787"/>
              <a:gd name="connsiteY9" fmla="*/ 633767 h 1474376"/>
              <a:gd name="connsiteX10" fmla="*/ 2433548 w 3156787"/>
              <a:gd name="connsiteY10" fmla="*/ 910082 h 1474376"/>
              <a:gd name="connsiteX11" fmla="*/ 2719816 w 3156787"/>
              <a:gd name="connsiteY11" fmla="*/ 633766 h 1474376"/>
              <a:gd name="connsiteX12" fmla="*/ 2916548 w 3156787"/>
              <a:gd name="connsiteY12" fmla="*/ 965524 h 1474376"/>
              <a:gd name="connsiteX13" fmla="*/ 3137391 w 3156787"/>
              <a:gd name="connsiteY13" fmla="*/ 624414 h 1474376"/>
              <a:gd name="connsiteX14" fmla="*/ 3156787 w 3156787"/>
              <a:gd name="connsiteY14" fmla="*/ 957806 h 1474376"/>
              <a:gd name="connsiteX0" fmla="*/ 0 w 3156787"/>
              <a:gd name="connsiteY0" fmla="*/ 1474376 h 1474376"/>
              <a:gd name="connsiteX1" fmla="*/ 247535 w 3156787"/>
              <a:gd name="connsiteY1" fmla="*/ 0 h 1474376"/>
              <a:gd name="connsiteX2" fmla="*/ 441258 w 3156787"/>
              <a:gd name="connsiteY2" fmla="*/ 1474376 h 1474376"/>
              <a:gd name="connsiteX3" fmla="*/ 667269 w 3156787"/>
              <a:gd name="connsiteY3" fmla="*/ 21524 h 1474376"/>
              <a:gd name="connsiteX4" fmla="*/ 904041 w 3156787"/>
              <a:gd name="connsiteY4" fmla="*/ 1463614 h 1474376"/>
              <a:gd name="connsiteX5" fmla="*/ 1119289 w 3156787"/>
              <a:gd name="connsiteY5" fmla="*/ 0 h 1474376"/>
              <a:gd name="connsiteX6" fmla="*/ 1334537 w 3156787"/>
              <a:gd name="connsiteY6" fmla="*/ 1452852 h 1474376"/>
              <a:gd name="connsiteX7" fmla="*/ 1585082 w 3156787"/>
              <a:gd name="connsiteY7" fmla="*/ 458309 h 1474376"/>
              <a:gd name="connsiteX8" fmla="*/ 1909231 w 3156787"/>
              <a:gd name="connsiteY8" fmla="*/ 918984 h 1474376"/>
              <a:gd name="connsiteX9" fmla="*/ 2192915 w 3156787"/>
              <a:gd name="connsiteY9" fmla="*/ 633767 h 1474376"/>
              <a:gd name="connsiteX10" fmla="*/ 2433548 w 3156787"/>
              <a:gd name="connsiteY10" fmla="*/ 910082 h 1474376"/>
              <a:gd name="connsiteX11" fmla="*/ 2703460 w 3156787"/>
              <a:gd name="connsiteY11" fmla="*/ 680082 h 1474376"/>
              <a:gd name="connsiteX12" fmla="*/ 2916548 w 3156787"/>
              <a:gd name="connsiteY12" fmla="*/ 965524 h 1474376"/>
              <a:gd name="connsiteX13" fmla="*/ 3137391 w 3156787"/>
              <a:gd name="connsiteY13" fmla="*/ 624414 h 1474376"/>
              <a:gd name="connsiteX14" fmla="*/ 3156787 w 3156787"/>
              <a:gd name="connsiteY14" fmla="*/ 957806 h 1474376"/>
              <a:gd name="connsiteX0" fmla="*/ 0 w 3156787"/>
              <a:gd name="connsiteY0" fmla="*/ 1474376 h 1474376"/>
              <a:gd name="connsiteX1" fmla="*/ 247535 w 3156787"/>
              <a:gd name="connsiteY1" fmla="*/ 0 h 1474376"/>
              <a:gd name="connsiteX2" fmla="*/ 441258 w 3156787"/>
              <a:gd name="connsiteY2" fmla="*/ 1474376 h 1474376"/>
              <a:gd name="connsiteX3" fmla="*/ 667269 w 3156787"/>
              <a:gd name="connsiteY3" fmla="*/ 21524 h 1474376"/>
              <a:gd name="connsiteX4" fmla="*/ 904041 w 3156787"/>
              <a:gd name="connsiteY4" fmla="*/ 1463614 h 1474376"/>
              <a:gd name="connsiteX5" fmla="*/ 1119289 w 3156787"/>
              <a:gd name="connsiteY5" fmla="*/ 0 h 1474376"/>
              <a:gd name="connsiteX6" fmla="*/ 1334537 w 3156787"/>
              <a:gd name="connsiteY6" fmla="*/ 1452852 h 1474376"/>
              <a:gd name="connsiteX7" fmla="*/ 1585082 w 3156787"/>
              <a:gd name="connsiteY7" fmla="*/ 458309 h 1474376"/>
              <a:gd name="connsiteX8" fmla="*/ 1909231 w 3156787"/>
              <a:gd name="connsiteY8" fmla="*/ 918984 h 1474376"/>
              <a:gd name="connsiteX9" fmla="*/ 2192915 w 3156787"/>
              <a:gd name="connsiteY9" fmla="*/ 633767 h 1474376"/>
              <a:gd name="connsiteX10" fmla="*/ 2433548 w 3156787"/>
              <a:gd name="connsiteY10" fmla="*/ 910082 h 1474376"/>
              <a:gd name="connsiteX11" fmla="*/ 2703460 w 3156787"/>
              <a:gd name="connsiteY11" fmla="*/ 680082 h 1474376"/>
              <a:gd name="connsiteX12" fmla="*/ 2916548 w 3156787"/>
              <a:gd name="connsiteY12" fmla="*/ 965524 h 1474376"/>
              <a:gd name="connsiteX13" fmla="*/ 3137391 w 3156787"/>
              <a:gd name="connsiteY13" fmla="*/ 624414 h 1474376"/>
              <a:gd name="connsiteX14" fmla="*/ 3156787 w 3156787"/>
              <a:gd name="connsiteY14" fmla="*/ 957806 h 1474376"/>
              <a:gd name="connsiteX0" fmla="*/ 0 w 3156787"/>
              <a:gd name="connsiteY0" fmla="*/ 1474376 h 1474376"/>
              <a:gd name="connsiteX1" fmla="*/ 247535 w 3156787"/>
              <a:gd name="connsiteY1" fmla="*/ 0 h 1474376"/>
              <a:gd name="connsiteX2" fmla="*/ 441258 w 3156787"/>
              <a:gd name="connsiteY2" fmla="*/ 1474376 h 1474376"/>
              <a:gd name="connsiteX3" fmla="*/ 667269 w 3156787"/>
              <a:gd name="connsiteY3" fmla="*/ 21524 h 1474376"/>
              <a:gd name="connsiteX4" fmla="*/ 904041 w 3156787"/>
              <a:gd name="connsiteY4" fmla="*/ 1463614 h 1474376"/>
              <a:gd name="connsiteX5" fmla="*/ 1119289 w 3156787"/>
              <a:gd name="connsiteY5" fmla="*/ 0 h 1474376"/>
              <a:gd name="connsiteX6" fmla="*/ 1334537 w 3156787"/>
              <a:gd name="connsiteY6" fmla="*/ 1452852 h 1474376"/>
              <a:gd name="connsiteX7" fmla="*/ 1585082 w 3156787"/>
              <a:gd name="connsiteY7" fmla="*/ 458309 h 1474376"/>
              <a:gd name="connsiteX8" fmla="*/ 1909231 w 3156787"/>
              <a:gd name="connsiteY8" fmla="*/ 918984 h 1474376"/>
              <a:gd name="connsiteX9" fmla="*/ 2192915 w 3156787"/>
              <a:gd name="connsiteY9" fmla="*/ 633767 h 1474376"/>
              <a:gd name="connsiteX10" fmla="*/ 2433548 w 3156787"/>
              <a:gd name="connsiteY10" fmla="*/ 910082 h 1474376"/>
              <a:gd name="connsiteX11" fmla="*/ 2703460 w 3156787"/>
              <a:gd name="connsiteY11" fmla="*/ 680082 h 1474376"/>
              <a:gd name="connsiteX12" fmla="*/ 2916548 w 3156787"/>
              <a:gd name="connsiteY12" fmla="*/ 965524 h 1474376"/>
              <a:gd name="connsiteX13" fmla="*/ 3137391 w 3156787"/>
              <a:gd name="connsiteY13" fmla="*/ 624414 h 1474376"/>
              <a:gd name="connsiteX14" fmla="*/ 3156787 w 3156787"/>
              <a:gd name="connsiteY14" fmla="*/ 957806 h 1474376"/>
              <a:gd name="connsiteX0" fmla="*/ 0 w 3156787"/>
              <a:gd name="connsiteY0" fmla="*/ 1474376 h 1474376"/>
              <a:gd name="connsiteX1" fmla="*/ 247535 w 3156787"/>
              <a:gd name="connsiteY1" fmla="*/ 0 h 1474376"/>
              <a:gd name="connsiteX2" fmla="*/ 441258 w 3156787"/>
              <a:gd name="connsiteY2" fmla="*/ 1474376 h 1474376"/>
              <a:gd name="connsiteX3" fmla="*/ 667269 w 3156787"/>
              <a:gd name="connsiteY3" fmla="*/ 21524 h 1474376"/>
              <a:gd name="connsiteX4" fmla="*/ 904041 w 3156787"/>
              <a:gd name="connsiteY4" fmla="*/ 1463614 h 1474376"/>
              <a:gd name="connsiteX5" fmla="*/ 1119289 w 3156787"/>
              <a:gd name="connsiteY5" fmla="*/ 0 h 1474376"/>
              <a:gd name="connsiteX6" fmla="*/ 1334537 w 3156787"/>
              <a:gd name="connsiteY6" fmla="*/ 1452852 h 1474376"/>
              <a:gd name="connsiteX7" fmla="*/ 1585082 w 3156787"/>
              <a:gd name="connsiteY7" fmla="*/ 458309 h 1474376"/>
              <a:gd name="connsiteX8" fmla="*/ 1909231 w 3156787"/>
              <a:gd name="connsiteY8" fmla="*/ 918984 h 1474376"/>
              <a:gd name="connsiteX9" fmla="*/ 2192915 w 3156787"/>
              <a:gd name="connsiteY9" fmla="*/ 633767 h 1474376"/>
              <a:gd name="connsiteX10" fmla="*/ 2433548 w 3156787"/>
              <a:gd name="connsiteY10" fmla="*/ 910082 h 1474376"/>
              <a:gd name="connsiteX11" fmla="*/ 2703460 w 3156787"/>
              <a:gd name="connsiteY11" fmla="*/ 680082 h 1474376"/>
              <a:gd name="connsiteX12" fmla="*/ 2916548 w 3156787"/>
              <a:gd name="connsiteY12" fmla="*/ 965524 h 1474376"/>
              <a:gd name="connsiteX13" fmla="*/ 3137391 w 3156787"/>
              <a:gd name="connsiteY13" fmla="*/ 624414 h 1474376"/>
              <a:gd name="connsiteX14" fmla="*/ 3156787 w 3156787"/>
              <a:gd name="connsiteY14" fmla="*/ 957806 h 1474376"/>
              <a:gd name="connsiteX0" fmla="*/ 0 w 3156787"/>
              <a:gd name="connsiteY0" fmla="*/ 1474376 h 1474376"/>
              <a:gd name="connsiteX1" fmla="*/ 247535 w 3156787"/>
              <a:gd name="connsiteY1" fmla="*/ 0 h 1474376"/>
              <a:gd name="connsiteX2" fmla="*/ 441258 w 3156787"/>
              <a:gd name="connsiteY2" fmla="*/ 1474376 h 1474376"/>
              <a:gd name="connsiteX3" fmla="*/ 667269 w 3156787"/>
              <a:gd name="connsiteY3" fmla="*/ 21524 h 1474376"/>
              <a:gd name="connsiteX4" fmla="*/ 904041 w 3156787"/>
              <a:gd name="connsiteY4" fmla="*/ 1463614 h 1474376"/>
              <a:gd name="connsiteX5" fmla="*/ 1119289 w 3156787"/>
              <a:gd name="connsiteY5" fmla="*/ 0 h 1474376"/>
              <a:gd name="connsiteX6" fmla="*/ 1334537 w 3156787"/>
              <a:gd name="connsiteY6" fmla="*/ 1452852 h 1474376"/>
              <a:gd name="connsiteX7" fmla="*/ 1585082 w 3156787"/>
              <a:gd name="connsiteY7" fmla="*/ 458309 h 1474376"/>
              <a:gd name="connsiteX8" fmla="*/ 1909231 w 3156787"/>
              <a:gd name="connsiteY8" fmla="*/ 918984 h 1474376"/>
              <a:gd name="connsiteX9" fmla="*/ 2192915 w 3156787"/>
              <a:gd name="connsiteY9" fmla="*/ 633767 h 1474376"/>
              <a:gd name="connsiteX10" fmla="*/ 2433548 w 3156787"/>
              <a:gd name="connsiteY10" fmla="*/ 910082 h 1474376"/>
              <a:gd name="connsiteX11" fmla="*/ 2703460 w 3156787"/>
              <a:gd name="connsiteY11" fmla="*/ 680082 h 1474376"/>
              <a:gd name="connsiteX12" fmla="*/ 2998330 w 3156787"/>
              <a:gd name="connsiteY12" fmla="*/ 957805 h 1474376"/>
              <a:gd name="connsiteX13" fmla="*/ 3137391 w 3156787"/>
              <a:gd name="connsiteY13" fmla="*/ 624414 h 1474376"/>
              <a:gd name="connsiteX14" fmla="*/ 3156787 w 3156787"/>
              <a:gd name="connsiteY14" fmla="*/ 957806 h 1474376"/>
              <a:gd name="connsiteX0" fmla="*/ 0 w 3137391"/>
              <a:gd name="connsiteY0" fmla="*/ 1474376 h 1474376"/>
              <a:gd name="connsiteX1" fmla="*/ 247535 w 3137391"/>
              <a:gd name="connsiteY1" fmla="*/ 0 h 1474376"/>
              <a:gd name="connsiteX2" fmla="*/ 441258 w 3137391"/>
              <a:gd name="connsiteY2" fmla="*/ 1474376 h 1474376"/>
              <a:gd name="connsiteX3" fmla="*/ 667269 w 3137391"/>
              <a:gd name="connsiteY3" fmla="*/ 21524 h 1474376"/>
              <a:gd name="connsiteX4" fmla="*/ 904041 w 3137391"/>
              <a:gd name="connsiteY4" fmla="*/ 1463614 h 1474376"/>
              <a:gd name="connsiteX5" fmla="*/ 1119289 w 3137391"/>
              <a:gd name="connsiteY5" fmla="*/ 0 h 1474376"/>
              <a:gd name="connsiteX6" fmla="*/ 1334537 w 3137391"/>
              <a:gd name="connsiteY6" fmla="*/ 1452852 h 1474376"/>
              <a:gd name="connsiteX7" fmla="*/ 1585082 w 3137391"/>
              <a:gd name="connsiteY7" fmla="*/ 458309 h 1474376"/>
              <a:gd name="connsiteX8" fmla="*/ 1909231 w 3137391"/>
              <a:gd name="connsiteY8" fmla="*/ 918984 h 1474376"/>
              <a:gd name="connsiteX9" fmla="*/ 2192915 w 3137391"/>
              <a:gd name="connsiteY9" fmla="*/ 633767 h 1474376"/>
              <a:gd name="connsiteX10" fmla="*/ 2433548 w 3137391"/>
              <a:gd name="connsiteY10" fmla="*/ 910082 h 1474376"/>
              <a:gd name="connsiteX11" fmla="*/ 2703460 w 3137391"/>
              <a:gd name="connsiteY11" fmla="*/ 680082 h 1474376"/>
              <a:gd name="connsiteX12" fmla="*/ 2998330 w 3137391"/>
              <a:gd name="connsiteY12" fmla="*/ 957805 h 1474376"/>
              <a:gd name="connsiteX13" fmla="*/ 3137391 w 3137391"/>
              <a:gd name="connsiteY13" fmla="*/ 624414 h 1474376"/>
              <a:gd name="connsiteX0" fmla="*/ 0 w 2998330"/>
              <a:gd name="connsiteY0" fmla="*/ 1474376 h 1474376"/>
              <a:gd name="connsiteX1" fmla="*/ 247535 w 2998330"/>
              <a:gd name="connsiteY1" fmla="*/ 0 h 1474376"/>
              <a:gd name="connsiteX2" fmla="*/ 441258 w 2998330"/>
              <a:gd name="connsiteY2" fmla="*/ 1474376 h 1474376"/>
              <a:gd name="connsiteX3" fmla="*/ 667269 w 2998330"/>
              <a:gd name="connsiteY3" fmla="*/ 21524 h 1474376"/>
              <a:gd name="connsiteX4" fmla="*/ 904041 w 2998330"/>
              <a:gd name="connsiteY4" fmla="*/ 1463614 h 1474376"/>
              <a:gd name="connsiteX5" fmla="*/ 1119289 w 2998330"/>
              <a:gd name="connsiteY5" fmla="*/ 0 h 1474376"/>
              <a:gd name="connsiteX6" fmla="*/ 1334537 w 2998330"/>
              <a:gd name="connsiteY6" fmla="*/ 1452852 h 1474376"/>
              <a:gd name="connsiteX7" fmla="*/ 1585082 w 2998330"/>
              <a:gd name="connsiteY7" fmla="*/ 458309 h 1474376"/>
              <a:gd name="connsiteX8" fmla="*/ 1909231 w 2998330"/>
              <a:gd name="connsiteY8" fmla="*/ 918984 h 1474376"/>
              <a:gd name="connsiteX9" fmla="*/ 2192915 w 2998330"/>
              <a:gd name="connsiteY9" fmla="*/ 633767 h 1474376"/>
              <a:gd name="connsiteX10" fmla="*/ 2433548 w 2998330"/>
              <a:gd name="connsiteY10" fmla="*/ 910082 h 1474376"/>
              <a:gd name="connsiteX11" fmla="*/ 2703460 w 2998330"/>
              <a:gd name="connsiteY11" fmla="*/ 680082 h 1474376"/>
              <a:gd name="connsiteX12" fmla="*/ 2998330 w 2998330"/>
              <a:gd name="connsiteY12" fmla="*/ 957805 h 1474376"/>
              <a:gd name="connsiteX0" fmla="*/ 0 w 2998330"/>
              <a:gd name="connsiteY0" fmla="*/ 1474376 h 1474376"/>
              <a:gd name="connsiteX1" fmla="*/ 247535 w 2998330"/>
              <a:gd name="connsiteY1" fmla="*/ 0 h 1474376"/>
              <a:gd name="connsiteX2" fmla="*/ 441258 w 2998330"/>
              <a:gd name="connsiteY2" fmla="*/ 1474376 h 1474376"/>
              <a:gd name="connsiteX3" fmla="*/ 667269 w 2998330"/>
              <a:gd name="connsiteY3" fmla="*/ 21524 h 1474376"/>
              <a:gd name="connsiteX4" fmla="*/ 904041 w 2998330"/>
              <a:gd name="connsiteY4" fmla="*/ 1463614 h 1474376"/>
              <a:gd name="connsiteX5" fmla="*/ 1119289 w 2998330"/>
              <a:gd name="connsiteY5" fmla="*/ 0 h 1474376"/>
              <a:gd name="connsiteX6" fmla="*/ 1334537 w 2998330"/>
              <a:gd name="connsiteY6" fmla="*/ 1452852 h 1474376"/>
              <a:gd name="connsiteX7" fmla="*/ 1600149 w 2998330"/>
              <a:gd name="connsiteY7" fmla="*/ 581817 h 1474376"/>
              <a:gd name="connsiteX8" fmla="*/ 1909231 w 2998330"/>
              <a:gd name="connsiteY8" fmla="*/ 918984 h 1474376"/>
              <a:gd name="connsiteX9" fmla="*/ 2192915 w 2998330"/>
              <a:gd name="connsiteY9" fmla="*/ 633767 h 1474376"/>
              <a:gd name="connsiteX10" fmla="*/ 2433548 w 2998330"/>
              <a:gd name="connsiteY10" fmla="*/ 910082 h 1474376"/>
              <a:gd name="connsiteX11" fmla="*/ 2703460 w 2998330"/>
              <a:gd name="connsiteY11" fmla="*/ 680082 h 1474376"/>
              <a:gd name="connsiteX12" fmla="*/ 2998330 w 2998330"/>
              <a:gd name="connsiteY12" fmla="*/ 957805 h 1474376"/>
              <a:gd name="connsiteX0" fmla="*/ 0 w 2998330"/>
              <a:gd name="connsiteY0" fmla="*/ 1474376 h 1474376"/>
              <a:gd name="connsiteX1" fmla="*/ 247535 w 2998330"/>
              <a:gd name="connsiteY1" fmla="*/ 0 h 1474376"/>
              <a:gd name="connsiteX2" fmla="*/ 441258 w 2998330"/>
              <a:gd name="connsiteY2" fmla="*/ 1474376 h 1474376"/>
              <a:gd name="connsiteX3" fmla="*/ 667269 w 2998330"/>
              <a:gd name="connsiteY3" fmla="*/ 21524 h 1474376"/>
              <a:gd name="connsiteX4" fmla="*/ 904041 w 2998330"/>
              <a:gd name="connsiteY4" fmla="*/ 1463614 h 1474376"/>
              <a:gd name="connsiteX5" fmla="*/ 1119289 w 2998330"/>
              <a:gd name="connsiteY5" fmla="*/ 0 h 1474376"/>
              <a:gd name="connsiteX6" fmla="*/ 1334537 w 2998330"/>
              <a:gd name="connsiteY6" fmla="*/ 1452852 h 1474376"/>
              <a:gd name="connsiteX7" fmla="*/ 1600149 w 2998330"/>
              <a:gd name="connsiteY7" fmla="*/ 581817 h 1474376"/>
              <a:gd name="connsiteX8" fmla="*/ 1909231 w 2998330"/>
              <a:gd name="connsiteY8" fmla="*/ 918984 h 1474376"/>
              <a:gd name="connsiteX9" fmla="*/ 2192915 w 2998330"/>
              <a:gd name="connsiteY9" fmla="*/ 633767 h 1474376"/>
              <a:gd name="connsiteX10" fmla="*/ 2433548 w 2998330"/>
              <a:gd name="connsiteY10" fmla="*/ 910082 h 1474376"/>
              <a:gd name="connsiteX11" fmla="*/ 2703460 w 2998330"/>
              <a:gd name="connsiteY11" fmla="*/ 680082 h 1474376"/>
              <a:gd name="connsiteX12" fmla="*/ 2998330 w 2998330"/>
              <a:gd name="connsiteY12" fmla="*/ 957805 h 1474376"/>
              <a:gd name="connsiteX0" fmla="*/ 0 w 2998330"/>
              <a:gd name="connsiteY0" fmla="*/ 1474376 h 1474376"/>
              <a:gd name="connsiteX1" fmla="*/ 247535 w 2998330"/>
              <a:gd name="connsiteY1" fmla="*/ 0 h 1474376"/>
              <a:gd name="connsiteX2" fmla="*/ 441258 w 2998330"/>
              <a:gd name="connsiteY2" fmla="*/ 1474376 h 1474376"/>
              <a:gd name="connsiteX3" fmla="*/ 667269 w 2998330"/>
              <a:gd name="connsiteY3" fmla="*/ 21524 h 1474376"/>
              <a:gd name="connsiteX4" fmla="*/ 904041 w 2998330"/>
              <a:gd name="connsiteY4" fmla="*/ 1463614 h 1474376"/>
              <a:gd name="connsiteX5" fmla="*/ 1119289 w 2998330"/>
              <a:gd name="connsiteY5" fmla="*/ 0 h 1474376"/>
              <a:gd name="connsiteX6" fmla="*/ 1334537 w 2998330"/>
              <a:gd name="connsiteY6" fmla="*/ 1452852 h 1474376"/>
              <a:gd name="connsiteX7" fmla="*/ 1600149 w 2998330"/>
              <a:gd name="connsiteY7" fmla="*/ 581817 h 1474376"/>
              <a:gd name="connsiteX8" fmla="*/ 1909231 w 2998330"/>
              <a:gd name="connsiteY8" fmla="*/ 1328104 h 1474376"/>
              <a:gd name="connsiteX9" fmla="*/ 2192915 w 2998330"/>
              <a:gd name="connsiteY9" fmla="*/ 633767 h 1474376"/>
              <a:gd name="connsiteX10" fmla="*/ 2433548 w 2998330"/>
              <a:gd name="connsiteY10" fmla="*/ 910082 h 1474376"/>
              <a:gd name="connsiteX11" fmla="*/ 2703460 w 2998330"/>
              <a:gd name="connsiteY11" fmla="*/ 680082 h 1474376"/>
              <a:gd name="connsiteX12" fmla="*/ 2998330 w 2998330"/>
              <a:gd name="connsiteY12" fmla="*/ 957805 h 1474376"/>
              <a:gd name="connsiteX0" fmla="*/ 0 w 2998330"/>
              <a:gd name="connsiteY0" fmla="*/ 1474376 h 1474376"/>
              <a:gd name="connsiteX1" fmla="*/ 247535 w 2998330"/>
              <a:gd name="connsiteY1" fmla="*/ 0 h 1474376"/>
              <a:gd name="connsiteX2" fmla="*/ 441258 w 2998330"/>
              <a:gd name="connsiteY2" fmla="*/ 1474376 h 1474376"/>
              <a:gd name="connsiteX3" fmla="*/ 667269 w 2998330"/>
              <a:gd name="connsiteY3" fmla="*/ 21524 h 1474376"/>
              <a:gd name="connsiteX4" fmla="*/ 904041 w 2998330"/>
              <a:gd name="connsiteY4" fmla="*/ 1463614 h 1474376"/>
              <a:gd name="connsiteX5" fmla="*/ 1119289 w 2998330"/>
              <a:gd name="connsiteY5" fmla="*/ 0 h 1474376"/>
              <a:gd name="connsiteX6" fmla="*/ 1334537 w 2998330"/>
              <a:gd name="connsiteY6" fmla="*/ 1452852 h 1474376"/>
              <a:gd name="connsiteX7" fmla="*/ 1600149 w 2998330"/>
              <a:gd name="connsiteY7" fmla="*/ 581817 h 1474376"/>
              <a:gd name="connsiteX8" fmla="*/ 1909231 w 2998330"/>
              <a:gd name="connsiteY8" fmla="*/ 1328104 h 1474376"/>
              <a:gd name="connsiteX9" fmla="*/ 2192915 w 2998330"/>
              <a:gd name="connsiteY9" fmla="*/ 633767 h 1474376"/>
              <a:gd name="connsiteX10" fmla="*/ 2483772 w 2998330"/>
              <a:gd name="connsiteY10" fmla="*/ 1350080 h 1474376"/>
              <a:gd name="connsiteX11" fmla="*/ 2703460 w 2998330"/>
              <a:gd name="connsiteY11" fmla="*/ 680082 h 1474376"/>
              <a:gd name="connsiteX12" fmla="*/ 2998330 w 2998330"/>
              <a:gd name="connsiteY12" fmla="*/ 957805 h 1474376"/>
              <a:gd name="connsiteX0" fmla="*/ 0 w 2978241"/>
              <a:gd name="connsiteY0" fmla="*/ 1474376 h 1474376"/>
              <a:gd name="connsiteX1" fmla="*/ 247535 w 2978241"/>
              <a:gd name="connsiteY1" fmla="*/ 0 h 1474376"/>
              <a:gd name="connsiteX2" fmla="*/ 441258 w 2978241"/>
              <a:gd name="connsiteY2" fmla="*/ 1474376 h 1474376"/>
              <a:gd name="connsiteX3" fmla="*/ 667269 w 2978241"/>
              <a:gd name="connsiteY3" fmla="*/ 21524 h 1474376"/>
              <a:gd name="connsiteX4" fmla="*/ 904041 w 2978241"/>
              <a:gd name="connsiteY4" fmla="*/ 1463614 h 1474376"/>
              <a:gd name="connsiteX5" fmla="*/ 1119289 w 2978241"/>
              <a:gd name="connsiteY5" fmla="*/ 0 h 1474376"/>
              <a:gd name="connsiteX6" fmla="*/ 1334537 w 2978241"/>
              <a:gd name="connsiteY6" fmla="*/ 1452852 h 1474376"/>
              <a:gd name="connsiteX7" fmla="*/ 1600149 w 2978241"/>
              <a:gd name="connsiteY7" fmla="*/ 581817 h 1474376"/>
              <a:gd name="connsiteX8" fmla="*/ 1909231 w 2978241"/>
              <a:gd name="connsiteY8" fmla="*/ 1328104 h 1474376"/>
              <a:gd name="connsiteX9" fmla="*/ 2192915 w 2978241"/>
              <a:gd name="connsiteY9" fmla="*/ 633767 h 1474376"/>
              <a:gd name="connsiteX10" fmla="*/ 2483772 w 2978241"/>
              <a:gd name="connsiteY10" fmla="*/ 1350080 h 1474376"/>
              <a:gd name="connsiteX11" fmla="*/ 2703460 w 2978241"/>
              <a:gd name="connsiteY11" fmla="*/ 680082 h 1474376"/>
              <a:gd name="connsiteX12" fmla="*/ 2978241 w 2978241"/>
              <a:gd name="connsiteY12" fmla="*/ 1320610 h 1474376"/>
              <a:gd name="connsiteX0" fmla="*/ 0 w 2978241"/>
              <a:gd name="connsiteY0" fmla="*/ 1474376 h 1474376"/>
              <a:gd name="connsiteX1" fmla="*/ 247535 w 2978241"/>
              <a:gd name="connsiteY1" fmla="*/ 0 h 1474376"/>
              <a:gd name="connsiteX2" fmla="*/ 441258 w 2978241"/>
              <a:gd name="connsiteY2" fmla="*/ 1474376 h 1474376"/>
              <a:gd name="connsiteX3" fmla="*/ 667269 w 2978241"/>
              <a:gd name="connsiteY3" fmla="*/ 21524 h 1474376"/>
              <a:gd name="connsiteX4" fmla="*/ 904041 w 2978241"/>
              <a:gd name="connsiteY4" fmla="*/ 1463614 h 1474376"/>
              <a:gd name="connsiteX5" fmla="*/ 1119289 w 2978241"/>
              <a:gd name="connsiteY5" fmla="*/ 0 h 1474376"/>
              <a:gd name="connsiteX6" fmla="*/ 1334537 w 2978241"/>
              <a:gd name="connsiteY6" fmla="*/ 1452852 h 1474376"/>
              <a:gd name="connsiteX7" fmla="*/ 1600149 w 2978241"/>
              <a:gd name="connsiteY7" fmla="*/ 581817 h 1474376"/>
              <a:gd name="connsiteX8" fmla="*/ 1909231 w 2978241"/>
              <a:gd name="connsiteY8" fmla="*/ 1328104 h 1474376"/>
              <a:gd name="connsiteX9" fmla="*/ 2192915 w 2978241"/>
              <a:gd name="connsiteY9" fmla="*/ 633767 h 1474376"/>
              <a:gd name="connsiteX10" fmla="*/ 2483772 w 2978241"/>
              <a:gd name="connsiteY10" fmla="*/ 1350080 h 1474376"/>
              <a:gd name="connsiteX11" fmla="*/ 2703460 w 2978241"/>
              <a:gd name="connsiteY11" fmla="*/ 680082 h 1474376"/>
              <a:gd name="connsiteX12" fmla="*/ 2978241 w 2978241"/>
              <a:gd name="connsiteY12" fmla="*/ 1320610 h 147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78241" h="1474376">
                <a:moveTo>
                  <a:pt x="0" y="1474376"/>
                </a:moveTo>
                <a:lnTo>
                  <a:pt x="247535" y="0"/>
                </a:lnTo>
                <a:lnTo>
                  <a:pt x="441258" y="1474376"/>
                </a:lnTo>
                <a:lnTo>
                  <a:pt x="667269" y="21524"/>
                </a:lnTo>
                <a:lnTo>
                  <a:pt x="904041" y="1463614"/>
                </a:lnTo>
                <a:lnTo>
                  <a:pt x="1119289" y="0"/>
                </a:lnTo>
                <a:lnTo>
                  <a:pt x="1334537" y="1452852"/>
                </a:lnTo>
                <a:cubicBezTo>
                  <a:pt x="1408080" y="1522804"/>
                  <a:pt x="1504367" y="602608"/>
                  <a:pt x="1600149" y="581817"/>
                </a:cubicBezTo>
                <a:cubicBezTo>
                  <a:pt x="1695931" y="561026"/>
                  <a:pt x="1810437" y="1319446"/>
                  <a:pt x="1909231" y="1328104"/>
                </a:cubicBezTo>
                <a:cubicBezTo>
                  <a:pt x="2008025" y="1336762"/>
                  <a:pt x="2097158" y="630104"/>
                  <a:pt x="2192915" y="633767"/>
                </a:cubicBezTo>
                <a:cubicBezTo>
                  <a:pt x="2288672" y="637430"/>
                  <a:pt x="2333255" y="1350080"/>
                  <a:pt x="2483772" y="1350080"/>
                </a:cubicBezTo>
                <a:cubicBezTo>
                  <a:pt x="2634289" y="1350080"/>
                  <a:pt x="2585891" y="684994"/>
                  <a:pt x="2703460" y="680082"/>
                </a:cubicBezTo>
                <a:cubicBezTo>
                  <a:pt x="2821029" y="675170"/>
                  <a:pt x="2807780" y="1299011"/>
                  <a:pt x="2978241" y="1320610"/>
                </a:cubicBezTo>
              </a:path>
            </a:pathLst>
          </a:custGeom>
          <a:ln>
            <a:solidFill>
              <a:schemeClr val="bg2">
                <a:lumMod val="40000"/>
                <a:lumOff val="60000"/>
              </a:schemeClr>
            </a:solidFill>
          </a:ln>
        </p:spPr>
        <p:style>
          <a:lnRef idx="2">
            <a:schemeClr val="accent1"/>
          </a:lnRef>
          <a:fillRef idx="0">
            <a:schemeClr val="accent1"/>
          </a:fillRef>
          <a:effectRef idx="1">
            <a:schemeClr val="accent1"/>
          </a:effectRef>
          <a:fontRef idx="minor">
            <a:schemeClr val="tx1"/>
          </a:fontRef>
        </p:style>
        <p:txBody>
          <a:bodyPr anchor="ctr"/>
          <a:lstStyle/>
          <a:p>
            <a:pPr algn="ctr" defTabSz="457200">
              <a:defRPr/>
            </a:pPr>
            <a:endParaRPr lang="en-US">
              <a:solidFill>
                <a:prstClr val="white"/>
              </a:solidFill>
            </a:endParaRPr>
          </a:p>
        </p:txBody>
      </p:sp>
      <p:sp>
        <p:nvSpPr>
          <p:cNvPr id="7" name="Rounded Rectangle 6"/>
          <p:cNvSpPr/>
          <p:nvPr/>
        </p:nvSpPr>
        <p:spPr>
          <a:xfrm>
            <a:off x="903288" y="3292475"/>
            <a:ext cx="3068637" cy="441325"/>
          </a:xfrm>
          <a:prstGeom prst="roundRect">
            <a:avLst/>
          </a:prstGeom>
        </p:spPr>
        <p:style>
          <a:lnRef idx="1">
            <a:schemeClr val="accent2"/>
          </a:lnRef>
          <a:fillRef idx="3">
            <a:schemeClr val="accent2"/>
          </a:fillRef>
          <a:effectRef idx="2">
            <a:schemeClr val="accent2"/>
          </a:effectRef>
          <a:fontRef idx="minor">
            <a:schemeClr val="lt1"/>
          </a:fontRef>
        </p:style>
        <p:txBody>
          <a:bodyPr anchor="ctr"/>
          <a:lstStyle/>
          <a:p>
            <a:pPr algn="ctr" defTabSz="457200">
              <a:defRPr/>
            </a:pPr>
            <a:r>
              <a:rPr lang="en-US">
                <a:solidFill>
                  <a:prstClr val="white"/>
                </a:solidFill>
              </a:rPr>
              <a:t>Apheresis</a:t>
            </a:r>
          </a:p>
        </p:txBody>
      </p:sp>
      <p:sp>
        <p:nvSpPr>
          <p:cNvPr id="8" name="Rounded Rectangle 7"/>
          <p:cNvSpPr/>
          <p:nvPr/>
        </p:nvSpPr>
        <p:spPr>
          <a:xfrm>
            <a:off x="3971925" y="3292475"/>
            <a:ext cx="3357563" cy="441325"/>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defTabSz="457200">
              <a:defRPr/>
            </a:pPr>
            <a:r>
              <a:rPr lang="en-US">
                <a:solidFill>
                  <a:prstClr val="white"/>
                </a:solidFill>
              </a:rPr>
              <a:t>Modified apheresis?</a:t>
            </a:r>
          </a:p>
        </p:txBody>
      </p:sp>
      <p:sp>
        <p:nvSpPr>
          <p:cNvPr id="207881" name="TextBox 8"/>
          <p:cNvSpPr txBox="1">
            <a:spLocks noChangeArrowheads="1"/>
          </p:cNvSpPr>
          <p:nvPr/>
        </p:nvSpPr>
        <p:spPr bwMode="auto">
          <a:xfrm>
            <a:off x="7534275" y="5100638"/>
            <a:ext cx="7889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800" smtClean="0">
                <a:solidFill>
                  <a:srgbClr val="FFFFFF"/>
                </a:solidFill>
              </a:rPr>
              <a:t>Target</a:t>
            </a:r>
            <a:br>
              <a:rPr lang="en-US" altLang="it-IT" sz="1800" smtClean="0">
                <a:solidFill>
                  <a:srgbClr val="FFFFFF"/>
                </a:solidFill>
              </a:rPr>
            </a:br>
            <a:r>
              <a:rPr lang="en-US" altLang="it-IT" sz="1800" smtClean="0">
                <a:solidFill>
                  <a:srgbClr val="FFFFFF"/>
                </a:solidFill>
              </a:rPr>
              <a:t>range</a:t>
            </a:r>
          </a:p>
        </p:txBody>
      </p:sp>
      <p:sp>
        <p:nvSpPr>
          <p:cNvPr id="10" name="Right Brace 9"/>
          <p:cNvSpPr/>
          <p:nvPr/>
        </p:nvSpPr>
        <p:spPr>
          <a:xfrm>
            <a:off x="7383463" y="4767263"/>
            <a:ext cx="150812" cy="1292225"/>
          </a:xfrm>
          <a:prstGeom prst="rightBrace">
            <a:avLst/>
          </a:prstGeom>
          <a:ln>
            <a:solidFill>
              <a:srgbClr val="FFFFFF"/>
            </a:solidFill>
          </a:ln>
        </p:spPr>
        <p:style>
          <a:lnRef idx="2">
            <a:schemeClr val="accent1"/>
          </a:lnRef>
          <a:fillRef idx="0">
            <a:schemeClr val="accent1"/>
          </a:fillRef>
          <a:effectRef idx="1">
            <a:schemeClr val="accent1"/>
          </a:effectRef>
          <a:fontRef idx="minor">
            <a:schemeClr val="tx1"/>
          </a:fontRef>
        </p:style>
        <p:txBody>
          <a:bodyPr anchor="ctr"/>
          <a:lstStyle/>
          <a:p>
            <a:pPr algn="ctr" defTabSz="457200">
              <a:defRPr/>
            </a:pPr>
            <a:endParaRPr lang="en-US">
              <a:solidFill>
                <a:prstClr val="white"/>
              </a:solidFill>
            </a:endParaRPr>
          </a:p>
        </p:txBody>
      </p:sp>
      <p:sp>
        <p:nvSpPr>
          <p:cNvPr id="207883" name="TextBox 10"/>
          <p:cNvSpPr txBox="1">
            <a:spLocks noChangeArrowheads="1"/>
          </p:cNvSpPr>
          <p:nvPr/>
        </p:nvSpPr>
        <p:spPr bwMode="auto">
          <a:xfrm rot="-5400000">
            <a:off x="357188" y="4713288"/>
            <a:ext cx="723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800" smtClean="0">
                <a:solidFill>
                  <a:srgbClr val="FFFFFF"/>
                </a:solidFill>
              </a:rPr>
              <a:t>LDL-C</a:t>
            </a:r>
          </a:p>
        </p:txBody>
      </p:sp>
      <p:sp>
        <p:nvSpPr>
          <p:cNvPr id="207884" name="TextBox 11"/>
          <p:cNvSpPr txBox="1">
            <a:spLocks noChangeArrowheads="1"/>
          </p:cNvSpPr>
          <p:nvPr/>
        </p:nvSpPr>
        <p:spPr bwMode="auto">
          <a:xfrm>
            <a:off x="3646488" y="6142038"/>
            <a:ext cx="6492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en-US" altLang="it-IT" sz="1800" smtClean="0">
                <a:solidFill>
                  <a:srgbClr val="FFFFFF"/>
                </a:solidFill>
              </a:rPr>
              <a:t>Time</a:t>
            </a:r>
          </a:p>
        </p:txBody>
      </p:sp>
    </p:spTree>
    <p:extLst>
      <p:ext uri="{BB962C8B-B14F-4D97-AF65-F5344CB8AC3E}">
        <p14:creationId xmlns:p14="http://schemas.microsoft.com/office/powerpoint/2010/main" val="423724829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grpSp>
        <p:nvGrpSpPr>
          <p:cNvPr id="3" name="Group 7"/>
          <p:cNvGrpSpPr>
            <a:grpSpLocks noChangeAspect="1"/>
          </p:cNvGrpSpPr>
          <p:nvPr/>
        </p:nvGrpSpPr>
        <p:grpSpPr bwMode="auto">
          <a:xfrm>
            <a:off x="107504" y="1988840"/>
            <a:ext cx="8928992" cy="1993900"/>
            <a:chOff x="0" y="1308"/>
            <a:chExt cx="5760" cy="1256"/>
          </a:xfrm>
          <a:solidFill>
            <a:schemeClr val="bg1"/>
          </a:solidFill>
        </p:grpSpPr>
        <p:sp>
          <p:nvSpPr>
            <p:cNvPr id="4" name="AutoShape 6"/>
            <p:cNvSpPr>
              <a:spLocks noChangeAspect="1" noChangeArrowheads="1" noTextEdit="1"/>
            </p:cNvSpPr>
            <p:nvPr/>
          </p:nvSpPr>
          <p:spPr bwMode="auto">
            <a:xfrm>
              <a:off x="0" y="1308"/>
              <a:ext cx="5760" cy="12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it-IT">
                <a:solidFill>
                  <a:prstClr val="black"/>
                </a:solidFill>
              </a:endParaRPr>
            </a:p>
          </p:txBody>
        </p:sp>
        <p:pic>
          <p:nvPicPr>
            <p:cNvPr id="1032"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08"/>
              <a:ext cx="5764" cy="126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208899" name="Rettangolo 4"/>
          <p:cNvSpPr>
            <a:spLocks noChangeArrowheads="1"/>
          </p:cNvSpPr>
          <p:nvPr/>
        </p:nvSpPr>
        <p:spPr bwMode="auto">
          <a:xfrm>
            <a:off x="468313" y="4437063"/>
            <a:ext cx="82804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600" b="1" smtClean="0">
                <a:solidFill>
                  <a:srgbClr val="FFFF00"/>
                </a:solidFill>
              </a:rPr>
              <a:t>Lipoprotein Apheresis in the Management of Familial Hypercholesterolaemia: Historical Perspective and Recent Advances</a:t>
            </a:r>
          </a:p>
          <a:p>
            <a:pPr eaLnBrk="1" fontAlgn="base" hangingPunct="1">
              <a:spcBef>
                <a:spcPct val="0"/>
              </a:spcBef>
              <a:spcAft>
                <a:spcPct val="0"/>
              </a:spcAft>
              <a:buFontTx/>
              <a:buNone/>
            </a:pPr>
            <a:endParaRPr lang="it-IT" altLang="it-IT" sz="1800" smtClean="0">
              <a:solidFill>
                <a:srgbClr val="FFFF00"/>
              </a:solidFill>
            </a:endParaRPr>
          </a:p>
          <a:p>
            <a:pPr eaLnBrk="1" fontAlgn="base" hangingPunct="1">
              <a:spcBef>
                <a:spcPct val="0"/>
              </a:spcBef>
              <a:spcAft>
                <a:spcPct val="0"/>
              </a:spcAft>
              <a:buFontTx/>
              <a:buNone/>
            </a:pPr>
            <a:r>
              <a:rPr lang="en-US" altLang="it-IT" sz="1400" i="1" smtClean="0">
                <a:solidFill>
                  <a:srgbClr val="FFFF00"/>
                </a:solidFill>
              </a:rPr>
              <a:t>Stefanutti Claudia and Thompson Gilbert R; Curr Atheroscler Rep. 2015 Jan;17(1):465.doi: 10.1007/s11883-014-0465-6.</a:t>
            </a:r>
            <a:endParaRPr lang="it-IT" altLang="it-IT" sz="1400" i="1" smtClean="0">
              <a:solidFill>
                <a:srgbClr val="FFFF00"/>
              </a:solidFill>
            </a:endParaRPr>
          </a:p>
        </p:txBody>
      </p:sp>
    </p:spTree>
    <p:extLst>
      <p:ext uri="{BB962C8B-B14F-4D97-AF65-F5344CB8AC3E}">
        <p14:creationId xmlns:p14="http://schemas.microsoft.com/office/powerpoint/2010/main" val="1091547921"/>
      </p:ext>
    </p:extLst>
  </p:cSld>
  <p:clrMapOvr>
    <a:masterClrMapping/>
  </p:clrMapOvr>
  <p:transition spd="med">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Title 1"/>
          <p:cNvSpPr>
            <a:spLocks noGrp="1"/>
          </p:cNvSpPr>
          <p:nvPr>
            <p:ph type="title"/>
          </p:nvPr>
        </p:nvSpPr>
        <p:spPr/>
        <p:txBody>
          <a:bodyPr/>
          <a:lstStyle/>
          <a:p>
            <a:pPr eaLnBrk="1" hangingPunct="1"/>
            <a:r>
              <a:rPr lang="en-US" altLang="it-IT" sz="3200" smtClean="0"/>
              <a:t>A range of agents are available and under investigation for HoFH</a:t>
            </a:r>
            <a:endParaRPr lang="en-US" altLang="it-IT" smtClean="0"/>
          </a:p>
        </p:txBody>
      </p:sp>
      <p:graphicFrame>
        <p:nvGraphicFramePr>
          <p:cNvPr id="4" name="Content Placeholder 3"/>
          <p:cNvGraphicFramePr>
            <a:graphicFrameLocks noGrp="1"/>
          </p:cNvGraphicFramePr>
          <p:nvPr>
            <p:ph idx="1"/>
          </p:nvPr>
        </p:nvGraphicFramePr>
        <p:xfrm>
          <a:off x="457200" y="1708150"/>
          <a:ext cx="8229601" cy="3535592"/>
        </p:xfrm>
        <a:graphic>
          <a:graphicData uri="http://schemas.openxmlformats.org/drawingml/2006/table">
            <a:tbl>
              <a:tblPr firstRow="1" bandRow="1">
                <a:tableStyleId>{5C22544A-7EE6-4342-B048-85BDC9FD1C3A}</a:tableStyleId>
              </a:tblPr>
              <a:tblGrid>
                <a:gridCol w="1366824"/>
                <a:gridCol w="3068487"/>
                <a:gridCol w="1291473"/>
                <a:gridCol w="2502817"/>
              </a:tblGrid>
              <a:tr h="579063">
                <a:tc>
                  <a:txBody>
                    <a:bodyPr/>
                    <a:lstStyle/>
                    <a:p>
                      <a:r>
                        <a:rPr lang="en-US" sz="1600" dirty="0"/>
                        <a:t>Therapy</a:t>
                      </a:r>
                    </a:p>
                  </a:txBody>
                  <a:tcPr marT="45709" marB="45709"/>
                </a:tc>
                <a:tc>
                  <a:txBody>
                    <a:bodyPr/>
                    <a:lstStyle/>
                    <a:p>
                      <a:r>
                        <a:rPr lang="en-US" sz="1600"/>
                        <a:t>Mode of action</a:t>
                      </a:r>
                    </a:p>
                  </a:txBody>
                  <a:tcPr marT="45709" marB="45709"/>
                </a:tc>
                <a:tc>
                  <a:txBody>
                    <a:bodyPr/>
                    <a:lstStyle/>
                    <a:p>
                      <a:pPr algn="ctr"/>
                      <a:r>
                        <a:rPr lang="en-US" sz="1600"/>
                        <a:t>Dependent on LDL-R?</a:t>
                      </a:r>
                    </a:p>
                  </a:txBody>
                  <a:tcPr marT="45709" marB="45709"/>
                </a:tc>
                <a:tc>
                  <a:txBody>
                    <a:bodyPr/>
                    <a:lstStyle/>
                    <a:p>
                      <a:r>
                        <a:rPr lang="en-US" sz="1600"/>
                        <a:t>Status</a:t>
                      </a:r>
                    </a:p>
                  </a:txBody>
                  <a:tcPr marT="45709" marB="45709"/>
                </a:tc>
              </a:tr>
              <a:tr h="1310530">
                <a:tc>
                  <a:txBody>
                    <a:bodyPr/>
                    <a:lstStyle/>
                    <a:p>
                      <a:r>
                        <a:rPr lang="en-US" sz="1600"/>
                        <a:t>Lomitapide</a:t>
                      </a:r>
                      <a:r>
                        <a:rPr lang="en-US" sz="1600" baseline="30000"/>
                        <a:t>1</a:t>
                      </a:r>
                    </a:p>
                  </a:txBody>
                  <a:tcPr marT="45709" marB="45709"/>
                </a:tc>
                <a:tc>
                  <a:txBody>
                    <a:bodyPr/>
                    <a:lstStyle/>
                    <a:p>
                      <a:r>
                        <a:rPr lang="en-US" sz="1600" dirty="0"/>
                        <a:t>Inhibits MTP, an enzyme responsible for VLDL</a:t>
                      </a:r>
                      <a:r>
                        <a:rPr lang="en-US" sz="1600" baseline="0" dirty="0"/>
                        <a:t> assembly and secretion in the </a:t>
                      </a:r>
                      <a:r>
                        <a:rPr lang="en-US" sz="1600" baseline="0" dirty="0" smtClean="0"/>
                        <a:t>liver and absorption from the intestine</a:t>
                      </a:r>
                      <a:endParaRPr lang="en-US" sz="1600" dirty="0"/>
                    </a:p>
                  </a:txBody>
                  <a:tcPr marT="45709" marB="45709"/>
                </a:tc>
                <a:tc>
                  <a:txBody>
                    <a:bodyPr/>
                    <a:lstStyle/>
                    <a:p>
                      <a:pPr algn="ctr"/>
                      <a:r>
                        <a:rPr lang="en-US" sz="1600" dirty="0"/>
                        <a:t>No</a:t>
                      </a:r>
                    </a:p>
                  </a:txBody>
                  <a:tcPr marT="45709" marB="45709"/>
                </a:tc>
                <a:tc>
                  <a:txBody>
                    <a:bodyPr/>
                    <a:lstStyle/>
                    <a:p>
                      <a:r>
                        <a:rPr lang="en-US" sz="1600" dirty="0"/>
                        <a:t>Approved for use</a:t>
                      </a:r>
                      <a:r>
                        <a:rPr lang="en-US" sz="1600" baseline="0" dirty="0"/>
                        <a:t> in EU, Canada, Mexico, Norway, </a:t>
                      </a:r>
                      <a:r>
                        <a:rPr lang="en-US" sz="1600" baseline="0" dirty="0" smtClean="0"/>
                        <a:t>Iceland, Brazil, Taiwan </a:t>
                      </a:r>
                      <a:r>
                        <a:rPr lang="en-US" sz="1600" baseline="0" dirty="0"/>
                        <a:t>and the US </a:t>
                      </a:r>
                      <a:r>
                        <a:rPr lang="en-US" sz="1600" b="1" baseline="0" dirty="0"/>
                        <a:t>with or without apheresis</a:t>
                      </a:r>
                      <a:endParaRPr lang="en-US" sz="1600" b="1" dirty="0"/>
                    </a:p>
                  </a:txBody>
                  <a:tcPr marT="45709" marB="45709"/>
                </a:tc>
              </a:tr>
              <a:tr h="579063">
                <a:tc>
                  <a:txBody>
                    <a:bodyPr/>
                    <a:lstStyle/>
                    <a:p>
                      <a:r>
                        <a:rPr lang="en-US" sz="1600"/>
                        <a:t>Mipomersen</a:t>
                      </a:r>
                      <a:r>
                        <a:rPr lang="en-US" sz="1600" baseline="30000"/>
                        <a:t>2</a:t>
                      </a:r>
                    </a:p>
                  </a:txBody>
                  <a:tcPr marT="45709" marB="45709"/>
                </a:tc>
                <a:tc>
                  <a:txBody>
                    <a:bodyPr/>
                    <a:lstStyle/>
                    <a:p>
                      <a:r>
                        <a:rPr lang="en-US" sz="1600"/>
                        <a:t>Antisense agent targeting</a:t>
                      </a:r>
                      <a:r>
                        <a:rPr lang="en-US" sz="1600" baseline="0"/>
                        <a:t> ApoB mRNA</a:t>
                      </a:r>
                      <a:endParaRPr lang="en-US" sz="1600"/>
                    </a:p>
                  </a:txBody>
                  <a:tcPr marT="45709" marB="45709"/>
                </a:tc>
                <a:tc>
                  <a:txBody>
                    <a:bodyPr/>
                    <a:lstStyle/>
                    <a:p>
                      <a:pPr algn="ctr"/>
                      <a:r>
                        <a:rPr lang="en-US" sz="1600" dirty="0"/>
                        <a:t>No</a:t>
                      </a:r>
                    </a:p>
                  </a:txBody>
                  <a:tcPr marT="45709" marB="45709"/>
                </a:tc>
                <a:tc>
                  <a:txBody>
                    <a:bodyPr/>
                    <a:lstStyle/>
                    <a:p>
                      <a:r>
                        <a:rPr lang="en-US" sz="1600"/>
                        <a:t>Approved in the US only, but </a:t>
                      </a:r>
                      <a:r>
                        <a:rPr lang="en-US" sz="1600" b="1"/>
                        <a:t>not with apheresis</a:t>
                      </a:r>
                    </a:p>
                  </a:txBody>
                  <a:tcPr marT="45709" marB="45709"/>
                </a:tc>
              </a:tr>
              <a:tr h="1066708">
                <a:tc>
                  <a:txBody>
                    <a:bodyPr/>
                    <a:lstStyle/>
                    <a:p>
                      <a:r>
                        <a:rPr lang="en-US" sz="1600"/>
                        <a:t>PCSK9 inhibitors</a:t>
                      </a:r>
                      <a:r>
                        <a:rPr lang="en-US" sz="1600" baseline="30000"/>
                        <a:t>3</a:t>
                      </a:r>
                    </a:p>
                  </a:txBody>
                  <a:tcPr marT="45709" marB="45709"/>
                </a:tc>
                <a:tc>
                  <a:txBody>
                    <a:bodyPr/>
                    <a:lstStyle/>
                    <a:p>
                      <a:r>
                        <a:rPr lang="en-US" sz="1600"/>
                        <a:t>Inhibit </a:t>
                      </a:r>
                      <a:r>
                        <a:rPr lang="en-US" sz="1600" baseline="0"/>
                        <a:t>PCSK9, a molecule that binds to the LDL-R promoting receptor degradation and retention of LDL-C in plasma</a:t>
                      </a:r>
                      <a:endParaRPr lang="en-US" sz="1600"/>
                    </a:p>
                  </a:txBody>
                  <a:tcPr marT="45709" marB="45709"/>
                </a:tc>
                <a:tc>
                  <a:txBody>
                    <a:bodyPr/>
                    <a:lstStyle/>
                    <a:p>
                      <a:pPr algn="ctr"/>
                      <a:r>
                        <a:rPr lang="en-US" sz="1600" dirty="0"/>
                        <a:t>Yes</a:t>
                      </a:r>
                    </a:p>
                  </a:txBody>
                  <a:tcPr marT="45709" marB="45709"/>
                </a:tc>
                <a:tc>
                  <a:txBody>
                    <a:bodyPr/>
                    <a:lstStyle/>
                    <a:p>
                      <a:r>
                        <a:rPr lang="en-US" sz="1600" dirty="0"/>
                        <a:t>Under investigation</a:t>
                      </a:r>
                    </a:p>
                  </a:txBody>
                  <a:tcPr marT="45709" marB="45709"/>
                </a:tc>
              </a:tr>
            </a:tbl>
          </a:graphicData>
        </a:graphic>
      </p:graphicFrame>
      <p:sp>
        <p:nvSpPr>
          <p:cNvPr id="210974" name="TextBox 4"/>
          <p:cNvSpPr txBox="1">
            <a:spLocks noChangeArrowheads="1"/>
          </p:cNvSpPr>
          <p:nvPr/>
        </p:nvSpPr>
        <p:spPr bwMode="auto">
          <a:xfrm>
            <a:off x="6326188" y="5400675"/>
            <a:ext cx="2138362"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en-US" altLang="it-IT" sz="1600" smtClean="0">
                <a:solidFill>
                  <a:srgbClr val="FFFFFF"/>
                </a:solidFill>
              </a:rPr>
              <a:t>No efficacy in LDL-R negative homozygotes</a:t>
            </a:r>
          </a:p>
        </p:txBody>
      </p:sp>
      <p:sp>
        <p:nvSpPr>
          <p:cNvPr id="6" name="Arc 5"/>
          <p:cNvSpPr/>
          <p:nvPr/>
        </p:nvSpPr>
        <p:spPr>
          <a:xfrm>
            <a:off x="5530850" y="2855913"/>
            <a:ext cx="1365250" cy="2757487"/>
          </a:xfrm>
          <a:prstGeom prst="arc">
            <a:avLst>
              <a:gd name="adj1" fmla="val 5116476"/>
              <a:gd name="adj2" fmla="val 8954433"/>
            </a:avLst>
          </a:prstGeom>
          <a:ln>
            <a:solidFill>
              <a:schemeClr val="bg1"/>
            </a:solidFill>
            <a:headEnd type="triangle"/>
            <a:tailEnd type="none"/>
          </a:ln>
        </p:spPr>
        <p:style>
          <a:lnRef idx="2">
            <a:schemeClr val="accent1"/>
          </a:lnRef>
          <a:fillRef idx="0">
            <a:schemeClr val="accent1"/>
          </a:fillRef>
          <a:effectRef idx="1">
            <a:schemeClr val="accent1"/>
          </a:effectRef>
          <a:fontRef idx="minor">
            <a:schemeClr val="tx1"/>
          </a:fontRef>
        </p:style>
        <p:txBody>
          <a:bodyPr anchor="ctr"/>
          <a:lstStyle/>
          <a:p>
            <a:pPr algn="ctr" defTabSz="457200">
              <a:defRPr/>
            </a:pPr>
            <a:endParaRPr lang="en-US">
              <a:solidFill>
                <a:prstClr val="white"/>
              </a:solidFill>
            </a:endParaRPr>
          </a:p>
        </p:txBody>
      </p:sp>
      <p:sp>
        <p:nvSpPr>
          <p:cNvPr id="210976" name="Rectangle 6"/>
          <p:cNvSpPr>
            <a:spLocks noChangeArrowheads="1"/>
          </p:cNvSpPr>
          <p:nvPr/>
        </p:nvSpPr>
        <p:spPr bwMode="auto">
          <a:xfrm>
            <a:off x="3508375" y="6211888"/>
            <a:ext cx="56356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marL="182563" indent="-182563"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r" eaLnBrk="1" fontAlgn="base" hangingPunct="1">
              <a:spcBef>
                <a:spcPct val="0"/>
              </a:spcBef>
              <a:spcAft>
                <a:spcPct val="0"/>
              </a:spcAft>
              <a:buFontTx/>
              <a:buAutoNum type="arabicPeriod"/>
            </a:pPr>
            <a:r>
              <a:rPr lang="fr-FR" altLang="it-IT" sz="1200" smtClean="0">
                <a:solidFill>
                  <a:srgbClr val="FFFFFF"/>
                </a:solidFill>
              </a:rPr>
              <a:t>Aegerion Pharmaceuticals Inc. Lojuxta summary of product characteristics 2013</a:t>
            </a:r>
          </a:p>
          <a:p>
            <a:pPr algn="r" eaLnBrk="1" fontAlgn="base" hangingPunct="1">
              <a:spcBef>
                <a:spcPct val="0"/>
              </a:spcBef>
              <a:spcAft>
                <a:spcPct val="0"/>
              </a:spcAft>
              <a:buFontTx/>
              <a:buAutoNum type="arabicPeriod"/>
            </a:pPr>
            <a:r>
              <a:rPr lang="fr-FR" altLang="it-IT" sz="1200" smtClean="0">
                <a:solidFill>
                  <a:srgbClr val="FFFFFF"/>
                </a:solidFill>
              </a:rPr>
              <a:t>Genzyme Corporation. Kynamro prescribing information 2013</a:t>
            </a:r>
          </a:p>
          <a:p>
            <a:pPr algn="r" eaLnBrk="1" fontAlgn="base" hangingPunct="1">
              <a:spcBef>
                <a:spcPct val="0"/>
              </a:spcBef>
              <a:spcAft>
                <a:spcPct val="0"/>
              </a:spcAft>
              <a:buFontTx/>
              <a:buAutoNum type="arabicPeriod"/>
            </a:pPr>
            <a:r>
              <a:rPr lang="de-DE" altLang="it-IT" sz="1200" smtClean="0">
                <a:solidFill>
                  <a:srgbClr val="FFFFFF"/>
                </a:solidFill>
              </a:rPr>
              <a:t>Raal FJ, et al. Lancet 2014;384:ePub ahead of print</a:t>
            </a:r>
          </a:p>
        </p:txBody>
      </p:sp>
    </p:spTree>
    <p:extLst>
      <p:ext uri="{BB962C8B-B14F-4D97-AF65-F5344CB8AC3E}">
        <p14:creationId xmlns:p14="http://schemas.microsoft.com/office/powerpoint/2010/main" val="50489376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922"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4588" y="5367338"/>
            <a:ext cx="6853237" cy="725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9923"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8263" y="908050"/>
            <a:ext cx="6467475" cy="429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vale 3"/>
          <p:cNvSpPr/>
          <p:nvPr/>
        </p:nvSpPr>
        <p:spPr>
          <a:xfrm>
            <a:off x="1692275" y="3357563"/>
            <a:ext cx="4535488" cy="208756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prstClr val="white"/>
              </a:solidFill>
            </a:endParaRPr>
          </a:p>
        </p:txBody>
      </p:sp>
      <p:sp>
        <p:nvSpPr>
          <p:cNvPr id="209925" name="Rettangolo 2"/>
          <p:cNvSpPr>
            <a:spLocks noChangeArrowheads="1"/>
          </p:cNvSpPr>
          <p:nvPr/>
        </p:nvSpPr>
        <p:spPr bwMode="auto">
          <a:xfrm>
            <a:off x="0" y="6127750"/>
            <a:ext cx="9144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pitchFamily="34" charset="0"/>
              </a:defRPr>
            </a:lvl1pPr>
            <a:lvl2pPr marL="742950" indent="-285750" defTabSz="457200" eaLnBrk="0" hangingPunct="0">
              <a:defRPr>
                <a:solidFill>
                  <a:schemeClr val="tx1"/>
                </a:solidFill>
                <a:latin typeface="Arial" pitchFamily="34" charset="0"/>
              </a:defRPr>
            </a:lvl2pPr>
            <a:lvl3pPr marL="1143000" indent="-228600" defTabSz="457200" eaLnBrk="0" hangingPunct="0">
              <a:defRPr>
                <a:solidFill>
                  <a:schemeClr val="tx1"/>
                </a:solidFill>
                <a:latin typeface="Arial" pitchFamily="34" charset="0"/>
              </a:defRPr>
            </a:lvl3pPr>
            <a:lvl4pPr marL="1600200" indent="-228600" defTabSz="457200" eaLnBrk="0" hangingPunct="0">
              <a:defRPr>
                <a:solidFill>
                  <a:schemeClr val="tx1"/>
                </a:solidFill>
                <a:latin typeface="Arial" pitchFamily="34" charset="0"/>
              </a:defRPr>
            </a:lvl4pPr>
            <a:lvl5pPr marL="2057400" indent="-228600" defTabSz="457200" eaLnBrk="0" hangingPunct="0">
              <a:defRPr>
                <a:solidFill>
                  <a:schemeClr val="tx1"/>
                </a:solidFill>
                <a:latin typeface="Arial" pitchFamily="34" charset="0"/>
              </a:defRPr>
            </a:lvl5pPr>
            <a:lvl6pPr marL="2514600" indent="-228600" defTabSz="457200" eaLnBrk="0" fontAlgn="base" hangingPunct="0">
              <a:spcBef>
                <a:spcPct val="0"/>
              </a:spcBef>
              <a:spcAft>
                <a:spcPct val="0"/>
              </a:spcAft>
              <a:defRPr>
                <a:solidFill>
                  <a:schemeClr val="tx1"/>
                </a:solidFill>
                <a:latin typeface="Arial" pitchFamily="34" charset="0"/>
              </a:defRPr>
            </a:lvl6pPr>
            <a:lvl7pPr marL="2971800" indent="-228600" defTabSz="457200" eaLnBrk="0" fontAlgn="base" hangingPunct="0">
              <a:spcBef>
                <a:spcPct val="0"/>
              </a:spcBef>
              <a:spcAft>
                <a:spcPct val="0"/>
              </a:spcAft>
              <a:defRPr>
                <a:solidFill>
                  <a:schemeClr val="tx1"/>
                </a:solidFill>
                <a:latin typeface="Arial" pitchFamily="34" charset="0"/>
              </a:defRPr>
            </a:lvl7pPr>
            <a:lvl8pPr marL="3429000" indent="-228600" defTabSz="457200" eaLnBrk="0" fontAlgn="base" hangingPunct="0">
              <a:spcBef>
                <a:spcPct val="0"/>
              </a:spcBef>
              <a:spcAft>
                <a:spcPct val="0"/>
              </a:spcAft>
              <a:defRPr>
                <a:solidFill>
                  <a:schemeClr val="tx1"/>
                </a:solidFill>
                <a:latin typeface="Arial" pitchFamily="34" charset="0"/>
              </a:defRPr>
            </a:lvl8pPr>
            <a:lvl9pPr marL="3886200" indent="-228600" defTabSz="4572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it-IT" altLang="it-IT" sz="1200" b="1" smtClean="0">
                <a:solidFill>
                  <a:srgbClr val="000000"/>
                </a:solidFill>
                <a:latin typeface="Calibri" pitchFamily="34" charset="0"/>
                <a:hlinkClick r:id="rId4"/>
              </a:rPr>
              <a:t>Recent advances in the understanding and care of familial hypercholesterolaemia: significance of the biology and therapeutic regulation of proprotein convertase subtilisin/kexin type 9.</a:t>
            </a:r>
            <a:endParaRPr lang="it-IT" altLang="it-IT" sz="1200" b="1" smtClean="0">
              <a:solidFill>
                <a:srgbClr val="000000"/>
              </a:solidFill>
              <a:latin typeface="Calibri" pitchFamily="34" charset="0"/>
            </a:endParaRPr>
          </a:p>
          <a:p>
            <a:pPr eaLnBrk="1" fontAlgn="base" hangingPunct="1">
              <a:spcBef>
                <a:spcPct val="0"/>
              </a:spcBef>
              <a:spcAft>
                <a:spcPct val="0"/>
              </a:spcAft>
            </a:pPr>
            <a:r>
              <a:rPr lang="it-IT" altLang="it-IT" sz="1200" b="1" smtClean="0">
                <a:solidFill>
                  <a:srgbClr val="000000"/>
                </a:solidFill>
                <a:latin typeface="Calibri" pitchFamily="34" charset="0"/>
              </a:rPr>
              <a:t>Page MM, Stefanutti C, Sniderman A, Watts GF. Clin Sci (Lond). 2015 Jul;129(1):63-79.</a:t>
            </a:r>
          </a:p>
        </p:txBody>
      </p:sp>
    </p:spTree>
    <p:extLst>
      <p:ext uri="{BB962C8B-B14F-4D97-AF65-F5344CB8AC3E}">
        <p14:creationId xmlns:p14="http://schemas.microsoft.com/office/powerpoint/2010/main" val="29131933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p:txBody>
          <a:bodyPr>
            <a:noAutofit/>
          </a:bodyPr>
          <a:lstStyle/>
          <a:p>
            <a:pPr>
              <a:lnSpc>
                <a:spcPct val="114000"/>
              </a:lnSpc>
              <a:spcAft>
                <a:spcPts val="600"/>
              </a:spcAft>
            </a:pPr>
            <a:r>
              <a:rPr lang="en-GB" sz="3200" dirty="0"/>
              <a:t>Current management of </a:t>
            </a:r>
            <a:r>
              <a:rPr lang="en-GB" sz="3200" dirty="0" smtClean="0"/>
              <a:t>HoFH;</a:t>
            </a:r>
            <a:br>
              <a:rPr lang="en-GB" sz="3200" dirty="0" smtClean="0"/>
            </a:br>
            <a:r>
              <a:rPr lang="en-GB" sz="3200" dirty="0" smtClean="0"/>
              <a:t> </a:t>
            </a:r>
            <a:r>
              <a:rPr lang="en-GB" sz="3200" dirty="0"/>
              <a:t>Role of Lomitapide </a:t>
            </a:r>
          </a:p>
        </p:txBody>
      </p:sp>
    </p:spTree>
    <p:extLst>
      <p:ext uri="{BB962C8B-B14F-4D97-AF65-F5344CB8AC3E}">
        <p14:creationId xmlns:p14="http://schemas.microsoft.com/office/powerpoint/2010/main" val="1488486635"/>
      </p:ext>
    </p:extLst>
  </p:cSld>
  <p:clrMapOvr>
    <a:masterClrMapping/>
  </p:clrMapOvr>
  <p:transition spd="med">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 name="Rectangle 147"/>
          <p:cNvSpPr/>
          <p:nvPr/>
        </p:nvSpPr>
        <p:spPr>
          <a:xfrm>
            <a:off x="1417638" y="3852863"/>
            <a:ext cx="6691312" cy="1238250"/>
          </a:xfrm>
          <a:prstGeom prst="rect">
            <a:avLst/>
          </a:prstGeom>
          <a:gradFill>
            <a:gsLst>
              <a:gs pos="0">
                <a:schemeClr val="accent1">
                  <a:tint val="100000"/>
                  <a:shade val="100000"/>
                  <a:satMod val="130000"/>
                </a:schemeClr>
              </a:gs>
              <a:gs pos="100000">
                <a:schemeClr val="bg2">
                  <a:lumMod val="60000"/>
                  <a:lumOff val="40000"/>
                  <a:alpha val="0"/>
                </a:schemeClr>
              </a:gs>
            </a:gsLst>
          </a:gradFill>
          <a:ln>
            <a:noFill/>
          </a:ln>
        </p:spPr>
        <p:style>
          <a:lnRef idx="1">
            <a:schemeClr val="accent1"/>
          </a:lnRef>
          <a:fillRef idx="3">
            <a:schemeClr val="accent1"/>
          </a:fillRef>
          <a:effectRef idx="2">
            <a:schemeClr val="accent1"/>
          </a:effectRef>
          <a:fontRef idx="minor">
            <a:schemeClr val="lt1"/>
          </a:fontRef>
        </p:style>
        <p:txBody>
          <a:bodyPr anchor="ctr"/>
          <a:lstStyle/>
          <a:p>
            <a:pPr algn="ctr" defTabSz="457200">
              <a:defRPr/>
            </a:pPr>
            <a:endParaRPr lang="en-US">
              <a:solidFill>
                <a:prstClr val="white"/>
              </a:solidFill>
            </a:endParaRPr>
          </a:p>
        </p:txBody>
      </p:sp>
      <p:sp>
        <p:nvSpPr>
          <p:cNvPr id="211971" name="Title 1"/>
          <p:cNvSpPr>
            <a:spLocks noGrp="1"/>
          </p:cNvSpPr>
          <p:nvPr>
            <p:ph type="title"/>
          </p:nvPr>
        </p:nvSpPr>
        <p:spPr/>
        <p:txBody>
          <a:bodyPr/>
          <a:lstStyle/>
          <a:p>
            <a:pPr eaLnBrk="1" hangingPunct="1"/>
            <a:r>
              <a:rPr lang="en-US" altLang="it-IT" smtClean="0"/>
              <a:t>Efficacy of lomitapide</a:t>
            </a:r>
          </a:p>
        </p:txBody>
      </p:sp>
      <p:sp>
        <p:nvSpPr>
          <p:cNvPr id="4" name="Rounded Rectangle 3"/>
          <p:cNvSpPr/>
          <p:nvPr/>
        </p:nvSpPr>
        <p:spPr>
          <a:xfrm>
            <a:off x="450850" y="5954713"/>
            <a:ext cx="8235950" cy="623887"/>
          </a:xfrm>
          <a:prstGeom prst="roundRect">
            <a:avLst/>
          </a:prstGeom>
        </p:spPr>
        <p:style>
          <a:lnRef idx="1">
            <a:schemeClr val="accent2"/>
          </a:lnRef>
          <a:fillRef idx="3">
            <a:schemeClr val="accent2"/>
          </a:fillRef>
          <a:effectRef idx="2">
            <a:schemeClr val="accent2"/>
          </a:effectRef>
          <a:fontRef idx="minor">
            <a:schemeClr val="lt1"/>
          </a:fontRef>
        </p:style>
        <p:txBody>
          <a:bodyPr anchor="ctr"/>
          <a:lstStyle/>
          <a:p>
            <a:pPr algn="ctr" defTabSz="457200">
              <a:defRPr/>
            </a:pPr>
            <a:r>
              <a:rPr lang="en-US">
                <a:solidFill>
                  <a:prstClr val="white"/>
                </a:solidFill>
              </a:rPr>
              <a:t>Lomitapide added to maximal LLT resulted in</a:t>
            </a:r>
            <a:br>
              <a:rPr lang="en-US">
                <a:solidFill>
                  <a:prstClr val="white"/>
                </a:solidFill>
              </a:rPr>
            </a:br>
            <a:r>
              <a:rPr lang="en-US">
                <a:solidFill>
                  <a:prstClr val="white"/>
                </a:solidFill>
              </a:rPr>
              <a:t>mean 45.5% decreases in LDL-C levels at Week 126 </a:t>
            </a:r>
          </a:p>
        </p:txBody>
      </p:sp>
      <p:sp>
        <p:nvSpPr>
          <p:cNvPr id="5" name="Rounded Rectangle 4"/>
          <p:cNvSpPr/>
          <p:nvPr/>
        </p:nvSpPr>
        <p:spPr>
          <a:xfrm>
            <a:off x="315913" y="1174750"/>
            <a:ext cx="8620125" cy="936625"/>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defTabSz="457200">
              <a:defRPr/>
            </a:pPr>
            <a:r>
              <a:rPr lang="en-US" dirty="0">
                <a:solidFill>
                  <a:prstClr val="white"/>
                </a:solidFill>
              </a:rPr>
              <a:t>HoFH patients in a single-arm, dose escalation (to MTD) study of</a:t>
            </a:r>
            <a:br>
              <a:rPr lang="en-US" dirty="0">
                <a:solidFill>
                  <a:prstClr val="white"/>
                </a:solidFill>
              </a:rPr>
            </a:br>
            <a:r>
              <a:rPr lang="en-US" dirty="0">
                <a:solidFill>
                  <a:prstClr val="white"/>
                </a:solidFill>
              </a:rPr>
              <a:t>lomitapide with and without concomitant apheresis to 78 weeks (n=29), and then long-term follow up to 4.5 years  (n=19)</a:t>
            </a:r>
          </a:p>
        </p:txBody>
      </p:sp>
      <p:sp>
        <p:nvSpPr>
          <p:cNvPr id="211974" name="Rectangle 6"/>
          <p:cNvSpPr>
            <a:spLocks noChangeArrowheads="1"/>
          </p:cNvSpPr>
          <p:nvPr/>
        </p:nvSpPr>
        <p:spPr bwMode="auto">
          <a:xfrm>
            <a:off x="4572000" y="6577013"/>
            <a:ext cx="4572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r" eaLnBrk="1" fontAlgn="base" hangingPunct="1">
              <a:spcBef>
                <a:spcPct val="0"/>
              </a:spcBef>
              <a:spcAft>
                <a:spcPct val="0"/>
              </a:spcAft>
              <a:buFontTx/>
              <a:buNone/>
            </a:pPr>
            <a:r>
              <a:rPr lang="fi-FI" altLang="it-IT" sz="1200" smtClean="0">
                <a:solidFill>
                  <a:srgbClr val="FFFFFF"/>
                </a:solidFill>
              </a:rPr>
              <a:t>Aegerion data on file</a:t>
            </a:r>
          </a:p>
        </p:txBody>
      </p:sp>
      <p:grpSp>
        <p:nvGrpSpPr>
          <p:cNvPr id="211975" name="Group 21"/>
          <p:cNvGrpSpPr>
            <a:grpSpLocks/>
          </p:cNvGrpSpPr>
          <p:nvPr/>
        </p:nvGrpSpPr>
        <p:grpSpPr bwMode="auto">
          <a:xfrm>
            <a:off x="1350963" y="2482850"/>
            <a:ext cx="77787" cy="2513013"/>
            <a:chOff x="1351401" y="1568140"/>
            <a:chExt cx="76633" cy="2191330"/>
          </a:xfrm>
        </p:grpSpPr>
        <p:cxnSp>
          <p:nvCxnSpPr>
            <p:cNvPr id="137" name="Straight Connector 136"/>
            <p:cNvCxnSpPr>
              <a:cxnSpLocks noChangeShapeType="1"/>
            </p:cNvCxnSpPr>
            <p:nvPr/>
          </p:nvCxnSpPr>
          <p:spPr bwMode="auto">
            <a:xfrm>
              <a:off x="1426471" y="1568140"/>
              <a:ext cx="0" cy="2188561"/>
            </a:xfrm>
            <a:prstGeom prst="line">
              <a:avLst/>
            </a:prstGeom>
            <a:ln w="28575" cmpd="sng">
              <a:solidFill>
                <a:srgbClr val="FFFFFF"/>
              </a:solidFill>
              <a:headEnd/>
              <a:tailEnd/>
            </a:ln>
          </p:spPr>
          <p:style>
            <a:lnRef idx="1">
              <a:schemeClr val="accent5"/>
            </a:lnRef>
            <a:fillRef idx="0">
              <a:schemeClr val="accent5"/>
            </a:fillRef>
            <a:effectRef idx="0">
              <a:schemeClr val="accent5"/>
            </a:effectRef>
            <a:fontRef idx="minor">
              <a:schemeClr val="tx1"/>
            </a:fontRef>
          </p:style>
        </p:cxnSp>
        <p:cxnSp>
          <p:nvCxnSpPr>
            <p:cNvPr id="138" name="Straight Connector 137"/>
            <p:cNvCxnSpPr>
              <a:cxnSpLocks noChangeShapeType="1"/>
            </p:cNvCxnSpPr>
            <p:nvPr/>
          </p:nvCxnSpPr>
          <p:spPr bwMode="auto">
            <a:xfrm flipH="1">
              <a:off x="1351401" y="1576446"/>
              <a:ext cx="76633" cy="0"/>
            </a:xfrm>
            <a:prstGeom prst="line">
              <a:avLst/>
            </a:prstGeom>
            <a:ln w="28575" cmpd="sng">
              <a:solidFill>
                <a:srgbClr val="FFFFFF"/>
              </a:solidFill>
              <a:headEnd/>
              <a:tailEnd/>
            </a:ln>
          </p:spPr>
          <p:style>
            <a:lnRef idx="1">
              <a:schemeClr val="accent5"/>
            </a:lnRef>
            <a:fillRef idx="0">
              <a:schemeClr val="accent5"/>
            </a:fillRef>
            <a:effectRef idx="0">
              <a:schemeClr val="accent5"/>
            </a:effectRef>
            <a:fontRef idx="minor">
              <a:schemeClr val="tx1"/>
            </a:fontRef>
          </p:style>
        </p:cxnSp>
        <p:cxnSp>
          <p:nvCxnSpPr>
            <p:cNvPr id="139" name="Straight Connector 138"/>
            <p:cNvCxnSpPr>
              <a:cxnSpLocks noChangeShapeType="1"/>
            </p:cNvCxnSpPr>
            <p:nvPr/>
          </p:nvCxnSpPr>
          <p:spPr bwMode="auto">
            <a:xfrm flipH="1">
              <a:off x="1351401" y="1849151"/>
              <a:ext cx="76633" cy="0"/>
            </a:xfrm>
            <a:prstGeom prst="line">
              <a:avLst/>
            </a:prstGeom>
            <a:ln w="28575" cmpd="sng">
              <a:solidFill>
                <a:srgbClr val="FFFFFF"/>
              </a:solidFill>
              <a:headEnd/>
              <a:tailEnd/>
            </a:ln>
          </p:spPr>
          <p:style>
            <a:lnRef idx="1">
              <a:schemeClr val="accent5"/>
            </a:lnRef>
            <a:fillRef idx="0">
              <a:schemeClr val="accent5"/>
            </a:fillRef>
            <a:effectRef idx="0">
              <a:schemeClr val="accent5"/>
            </a:effectRef>
            <a:fontRef idx="minor">
              <a:schemeClr val="tx1"/>
            </a:fontRef>
          </p:style>
        </p:cxnSp>
        <p:cxnSp>
          <p:nvCxnSpPr>
            <p:cNvPr id="140" name="Straight Connector 139"/>
            <p:cNvCxnSpPr>
              <a:cxnSpLocks noChangeShapeType="1"/>
            </p:cNvCxnSpPr>
            <p:nvPr/>
          </p:nvCxnSpPr>
          <p:spPr bwMode="auto">
            <a:xfrm flipH="1">
              <a:off x="1351401" y="2121856"/>
              <a:ext cx="76633" cy="0"/>
            </a:xfrm>
            <a:prstGeom prst="line">
              <a:avLst/>
            </a:prstGeom>
            <a:ln w="28575" cmpd="sng">
              <a:solidFill>
                <a:srgbClr val="FFFFFF"/>
              </a:solidFill>
              <a:headEnd/>
              <a:tailEnd/>
            </a:ln>
          </p:spPr>
          <p:style>
            <a:lnRef idx="1">
              <a:schemeClr val="accent5"/>
            </a:lnRef>
            <a:fillRef idx="0">
              <a:schemeClr val="accent5"/>
            </a:fillRef>
            <a:effectRef idx="0">
              <a:schemeClr val="accent5"/>
            </a:effectRef>
            <a:fontRef idx="minor">
              <a:schemeClr val="tx1"/>
            </a:fontRef>
          </p:style>
        </p:cxnSp>
        <p:cxnSp>
          <p:nvCxnSpPr>
            <p:cNvPr id="141" name="Straight Connector 140"/>
            <p:cNvCxnSpPr>
              <a:cxnSpLocks noChangeShapeType="1"/>
            </p:cNvCxnSpPr>
            <p:nvPr/>
          </p:nvCxnSpPr>
          <p:spPr bwMode="auto">
            <a:xfrm flipH="1">
              <a:off x="1351401" y="2395945"/>
              <a:ext cx="76633" cy="0"/>
            </a:xfrm>
            <a:prstGeom prst="line">
              <a:avLst/>
            </a:prstGeom>
            <a:ln w="28575" cmpd="sng">
              <a:solidFill>
                <a:srgbClr val="FFFFFF"/>
              </a:solidFill>
              <a:headEnd/>
              <a:tailEnd/>
            </a:ln>
          </p:spPr>
          <p:style>
            <a:lnRef idx="1">
              <a:schemeClr val="accent5"/>
            </a:lnRef>
            <a:fillRef idx="0">
              <a:schemeClr val="accent5"/>
            </a:fillRef>
            <a:effectRef idx="0">
              <a:schemeClr val="accent5"/>
            </a:effectRef>
            <a:fontRef idx="minor">
              <a:schemeClr val="tx1"/>
            </a:fontRef>
          </p:style>
        </p:cxnSp>
        <p:cxnSp>
          <p:nvCxnSpPr>
            <p:cNvPr id="142" name="Straight Connector 141"/>
            <p:cNvCxnSpPr>
              <a:cxnSpLocks noChangeShapeType="1"/>
            </p:cNvCxnSpPr>
            <p:nvPr/>
          </p:nvCxnSpPr>
          <p:spPr bwMode="auto">
            <a:xfrm flipH="1">
              <a:off x="1351401" y="2668650"/>
              <a:ext cx="76633" cy="0"/>
            </a:xfrm>
            <a:prstGeom prst="line">
              <a:avLst/>
            </a:prstGeom>
            <a:ln w="28575" cmpd="sng">
              <a:solidFill>
                <a:srgbClr val="FFFFFF"/>
              </a:solidFill>
              <a:headEnd/>
              <a:tailEnd/>
            </a:ln>
          </p:spPr>
          <p:style>
            <a:lnRef idx="1">
              <a:schemeClr val="accent5"/>
            </a:lnRef>
            <a:fillRef idx="0">
              <a:schemeClr val="accent5"/>
            </a:fillRef>
            <a:effectRef idx="0">
              <a:schemeClr val="accent5"/>
            </a:effectRef>
            <a:fontRef idx="minor">
              <a:schemeClr val="tx1"/>
            </a:fontRef>
          </p:style>
        </p:cxnSp>
        <p:cxnSp>
          <p:nvCxnSpPr>
            <p:cNvPr id="143" name="Straight Connector 142"/>
            <p:cNvCxnSpPr>
              <a:cxnSpLocks noChangeShapeType="1"/>
            </p:cNvCxnSpPr>
            <p:nvPr/>
          </p:nvCxnSpPr>
          <p:spPr bwMode="auto">
            <a:xfrm flipH="1">
              <a:off x="1351401" y="2941355"/>
              <a:ext cx="76633" cy="0"/>
            </a:xfrm>
            <a:prstGeom prst="line">
              <a:avLst/>
            </a:prstGeom>
            <a:ln w="28575" cmpd="sng">
              <a:solidFill>
                <a:srgbClr val="FFFFFF"/>
              </a:solidFill>
              <a:headEnd/>
              <a:tailEnd/>
            </a:ln>
          </p:spPr>
          <p:style>
            <a:lnRef idx="1">
              <a:schemeClr val="accent5"/>
            </a:lnRef>
            <a:fillRef idx="0">
              <a:schemeClr val="accent5"/>
            </a:fillRef>
            <a:effectRef idx="0">
              <a:schemeClr val="accent5"/>
            </a:effectRef>
            <a:fontRef idx="minor">
              <a:schemeClr val="tx1"/>
            </a:fontRef>
          </p:style>
        </p:cxnSp>
        <p:cxnSp>
          <p:nvCxnSpPr>
            <p:cNvPr id="144" name="Straight Connector 143"/>
            <p:cNvCxnSpPr>
              <a:cxnSpLocks noChangeShapeType="1"/>
            </p:cNvCxnSpPr>
            <p:nvPr/>
          </p:nvCxnSpPr>
          <p:spPr bwMode="auto">
            <a:xfrm flipH="1">
              <a:off x="1351401" y="3212675"/>
              <a:ext cx="76633" cy="0"/>
            </a:xfrm>
            <a:prstGeom prst="line">
              <a:avLst/>
            </a:prstGeom>
            <a:ln w="28575" cmpd="sng">
              <a:solidFill>
                <a:srgbClr val="FFFFFF"/>
              </a:solidFill>
              <a:headEnd/>
              <a:tailEnd/>
            </a:ln>
          </p:spPr>
          <p:style>
            <a:lnRef idx="1">
              <a:schemeClr val="accent5"/>
            </a:lnRef>
            <a:fillRef idx="0">
              <a:schemeClr val="accent5"/>
            </a:fillRef>
            <a:effectRef idx="0">
              <a:schemeClr val="accent5"/>
            </a:effectRef>
            <a:fontRef idx="minor">
              <a:schemeClr val="tx1"/>
            </a:fontRef>
          </p:style>
        </p:cxnSp>
        <p:cxnSp>
          <p:nvCxnSpPr>
            <p:cNvPr id="145" name="Straight Connector 144"/>
            <p:cNvCxnSpPr>
              <a:cxnSpLocks noChangeShapeType="1"/>
            </p:cNvCxnSpPr>
            <p:nvPr/>
          </p:nvCxnSpPr>
          <p:spPr bwMode="auto">
            <a:xfrm flipH="1">
              <a:off x="1351401" y="3486765"/>
              <a:ext cx="76633" cy="0"/>
            </a:xfrm>
            <a:prstGeom prst="line">
              <a:avLst/>
            </a:prstGeom>
            <a:ln w="28575" cmpd="sng">
              <a:solidFill>
                <a:srgbClr val="FFFFFF"/>
              </a:solidFill>
              <a:headEnd/>
              <a:tailEnd/>
            </a:ln>
          </p:spPr>
          <p:style>
            <a:lnRef idx="1">
              <a:schemeClr val="accent5"/>
            </a:lnRef>
            <a:fillRef idx="0">
              <a:schemeClr val="accent5"/>
            </a:fillRef>
            <a:effectRef idx="0">
              <a:schemeClr val="accent5"/>
            </a:effectRef>
            <a:fontRef idx="minor">
              <a:schemeClr val="tx1"/>
            </a:fontRef>
          </p:style>
        </p:cxnSp>
        <p:cxnSp>
          <p:nvCxnSpPr>
            <p:cNvPr id="146" name="Straight Connector 145"/>
            <p:cNvCxnSpPr>
              <a:cxnSpLocks noChangeShapeType="1"/>
            </p:cNvCxnSpPr>
            <p:nvPr/>
          </p:nvCxnSpPr>
          <p:spPr bwMode="auto">
            <a:xfrm flipH="1">
              <a:off x="1351401" y="3759470"/>
              <a:ext cx="76633" cy="0"/>
            </a:xfrm>
            <a:prstGeom prst="line">
              <a:avLst/>
            </a:prstGeom>
            <a:ln w="28575" cmpd="sng">
              <a:solidFill>
                <a:srgbClr val="FFFFFF"/>
              </a:solidFill>
              <a:headEnd/>
              <a:tailEnd/>
            </a:ln>
          </p:spPr>
          <p:style>
            <a:lnRef idx="1">
              <a:schemeClr val="accent5"/>
            </a:lnRef>
            <a:fillRef idx="0">
              <a:schemeClr val="accent5"/>
            </a:fillRef>
            <a:effectRef idx="0">
              <a:schemeClr val="accent5"/>
            </a:effectRef>
            <a:fontRef idx="minor">
              <a:schemeClr val="tx1"/>
            </a:fontRef>
          </p:style>
        </p:cxnSp>
      </p:grpSp>
      <p:cxnSp>
        <p:nvCxnSpPr>
          <p:cNvPr id="17" name="Straight Connector 16"/>
          <p:cNvCxnSpPr>
            <a:cxnSpLocks noChangeShapeType="1"/>
          </p:cNvCxnSpPr>
          <p:nvPr/>
        </p:nvCxnSpPr>
        <p:spPr bwMode="auto">
          <a:xfrm flipV="1">
            <a:off x="1658938" y="5103813"/>
            <a:ext cx="6469062" cy="0"/>
          </a:xfrm>
          <a:prstGeom prst="line">
            <a:avLst/>
          </a:prstGeom>
          <a:ln w="28575" cmpd="sng">
            <a:solidFill>
              <a:schemeClr val="tx1"/>
            </a:solidFill>
            <a:headEnd/>
            <a:tailEnd/>
          </a:ln>
        </p:spPr>
        <p:style>
          <a:lnRef idx="1">
            <a:schemeClr val="accent5"/>
          </a:lnRef>
          <a:fillRef idx="0">
            <a:schemeClr val="accent5"/>
          </a:fillRef>
          <a:effectRef idx="0">
            <a:schemeClr val="accent5"/>
          </a:effectRef>
          <a:fontRef idx="minor">
            <a:schemeClr val="tx1"/>
          </a:fontRef>
        </p:style>
      </p:cxnSp>
      <p:cxnSp>
        <p:nvCxnSpPr>
          <p:cNvPr id="18" name="Straight Connector 17"/>
          <p:cNvCxnSpPr>
            <a:cxnSpLocks noChangeShapeType="1"/>
          </p:cNvCxnSpPr>
          <p:nvPr/>
        </p:nvCxnSpPr>
        <p:spPr bwMode="auto">
          <a:xfrm rot="16200000" flipH="1">
            <a:off x="1615281" y="5147469"/>
            <a:ext cx="90488" cy="0"/>
          </a:xfrm>
          <a:prstGeom prst="line">
            <a:avLst/>
          </a:prstGeom>
          <a:ln w="28575" cmpd="sng">
            <a:solidFill>
              <a:schemeClr val="tx1"/>
            </a:solidFill>
            <a:headEnd/>
            <a:tailEnd/>
          </a:ln>
        </p:spPr>
        <p:style>
          <a:lnRef idx="1">
            <a:schemeClr val="accent5"/>
          </a:lnRef>
          <a:fillRef idx="0">
            <a:schemeClr val="accent5"/>
          </a:fillRef>
          <a:effectRef idx="0">
            <a:schemeClr val="accent5"/>
          </a:effectRef>
          <a:fontRef idx="minor">
            <a:schemeClr val="tx1"/>
          </a:fontRef>
        </p:style>
      </p:cxnSp>
      <p:cxnSp>
        <p:nvCxnSpPr>
          <p:cNvPr id="19" name="Straight Connector 18"/>
          <p:cNvCxnSpPr>
            <a:cxnSpLocks noChangeShapeType="1"/>
          </p:cNvCxnSpPr>
          <p:nvPr/>
        </p:nvCxnSpPr>
        <p:spPr bwMode="auto">
          <a:xfrm rot="16200000" flipH="1">
            <a:off x="1721644" y="5147469"/>
            <a:ext cx="90488" cy="0"/>
          </a:xfrm>
          <a:prstGeom prst="line">
            <a:avLst/>
          </a:prstGeom>
          <a:ln w="28575" cmpd="sng">
            <a:solidFill>
              <a:schemeClr val="tx1"/>
            </a:solidFill>
            <a:headEnd/>
            <a:tailEnd/>
          </a:ln>
        </p:spPr>
        <p:style>
          <a:lnRef idx="1">
            <a:schemeClr val="accent5"/>
          </a:lnRef>
          <a:fillRef idx="0">
            <a:schemeClr val="accent5"/>
          </a:fillRef>
          <a:effectRef idx="0">
            <a:schemeClr val="accent5"/>
          </a:effectRef>
          <a:fontRef idx="minor">
            <a:schemeClr val="tx1"/>
          </a:fontRef>
        </p:style>
      </p:cxnSp>
      <p:sp>
        <p:nvSpPr>
          <p:cNvPr id="20" name="Oval 19"/>
          <p:cNvSpPr/>
          <p:nvPr/>
        </p:nvSpPr>
        <p:spPr>
          <a:xfrm>
            <a:off x="1646238" y="2743200"/>
            <a:ext cx="82550" cy="96838"/>
          </a:xfrm>
          <a:prstGeom prst="ellipse">
            <a:avLst/>
          </a:prstGeom>
          <a:solidFill>
            <a:schemeClr val="accent2">
              <a:lumMod val="20000"/>
              <a:lumOff val="80000"/>
            </a:schemeClr>
          </a:solidFill>
          <a:ln>
            <a:solidFill>
              <a:schemeClr val="accent2">
                <a:lumMod val="20000"/>
                <a:lumOff val="8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dirty="0">
              <a:solidFill>
                <a:srgbClr val="FFFFFF"/>
              </a:solidFill>
              <a:latin typeface="Arial"/>
              <a:cs typeface="Arial"/>
            </a:endParaRPr>
          </a:p>
        </p:txBody>
      </p:sp>
      <p:grpSp>
        <p:nvGrpSpPr>
          <p:cNvPr id="21" name="Group 42"/>
          <p:cNvGrpSpPr>
            <a:grpSpLocks/>
          </p:cNvGrpSpPr>
          <p:nvPr/>
        </p:nvGrpSpPr>
        <p:grpSpPr bwMode="auto">
          <a:xfrm>
            <a:off x="1747839" y="2861614"/>
            <a:ext cx="128587" cy="311504"/>
            <a:chOff x="1747472" y="1898650"/>
            <a:chExt cx="34167" cy="271463"/>
          </a:xfrm>
          <a:solidFill>
            <a:schemeClr val="accent2">
              <a:lumMod val="20000"/>
              <a:lumOff val="80000"/>
            </a:schemeClr>
          </a:solidFill>
        </p:grpSpPr>
        <p:cxnSp>
          <p:nvCxnSpPr>
            <p:cNvPr id="133" name="Straight Connector 132"/>
            <p:cNvCxnSpPr>
              <a:cxnSpLocks noChangeShapeType="1"/>
            </p:cNvCxnSpPr>
            <p:nvPr/>
          </p:nvCxnSpPr>
          <p:spPr bwMode="auto">
            <a:xfrm>
              <a:off x="1764766" y="1898650"/>
              <a:ext cx="0" cy="271463"/>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a:extLst/>
          </p:spPr>
        </p:cxnSp>
        <p:cxnSp>
          <p:nvCxnSpPr>
            <p:cNvPr id="134" name="Straight Connector 133"/>
            <p:cNvCxnSpPr>
              <a:cxnSpLocks noChangeShapeType="1"/>
            </p:cNvCxnSpPr>
            <p:nvPr/>
          </p:nvCxnSpPr>
          <p:spPr bwMode="auto">
            <a:xfrm>
              <a:off x="1747472" y="2165350"/>
              <a:ext cx="34167" cy="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a:extLst/>
          </p:spPr>
        </p:cxnSp>
        <p:cxnSp>
          <p:nvCxnSpPr>
            <p:cNvPr id="135" name="Straight Connector 134"/>
            <p:cNvCxnSpPr>
              <a:cxnSpLocks noChangeShapeType="1"/>
            </p:cNvCxnSpPr>
            <p:nvPr/>
          </p:nvCxnSpPr>
          <p:spPr bwMode="auto">
            <a:xfrm>
              <a:off x="1747472" y="1903413"/>
              <a:ext cx="34167" cy="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a:extLst/>
          </p:spPr>
        </p:cxnSp>
        <p:sp>
          <p:nvSpPr>
            <p:cNvPr id="136" name="Oval 135"/>
            <p:cNvSpPr/>
            <p:nvPr/>
          </p:nvSpPr>
          <p:spPr>
            <a:xfrm>
              <a:off x="1754221" y="1998663"/>
              <a:ext cx="22778" cy="84137"/>
            </a:xfrm>
            <a:prstGeom prst="ellipse">
              <a:avLst/>
            </a:prstGeom>
            <a:grpFill/>
            <a:ln>
              <a:solidFill>
                <a:schemeClr val="accent2">
                  <a:lumMod val="20000"/>
                  <a:lumOff val="8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a:cs typeface="Arial"/>
              </a:endParaRPr>
            </a:p>
          </p:txBody>
        </p:sp>
      </p:grpSp>
      <p:cxnSp>
        <p:nvCxnSpPr>
          <p:cNvPr id="22" name="Straight Connector 21"/>
          <p:cNvCxnSpPr>
            <a:cxnSpLocks noChangeShapeType="1"/>
          </p:cNvCxnSpPr>
          <p:nvPr/>
        </p:nvCxnSpPr>
        <p:spPr bwMode="auto">
          <a:xfrm rot="16200000" flipH="1">
            <a:off x="1893094" y="5147469"/>
            <a:ext cx="90488" cy="0"/>
          </a:xfrm>
          <a:prstGeom prst="line">
            <a:avLst/>
          </a:prstGeom>
          <a:ln w="28575" cmpd="sng">
            <a:solidFill>
              <a:schemeClr val="tx1"/>
            </a:solidFill>
            <a:headEnd/>
            <a:tailEnd/>
          </a:ln>
        </p:spPr>
        <p:style>
          <a:lnRef idx="1">
            <a:schemeClr val="accent5"/>
          </a:lnRef>
          <a:fillRef idx="0">
            <a:schemeClr val="accent5"/>
          </a:fillRef>
          <a:effectRef idx="0">
            <a:schemeClr val="accent5"/>
          </a:effectRef>
          <a:fontRef idx="minor">
            <a:schemeClr val="tx1"/>
          </a:fontRef>
        </p:style>
      </p:cxnSp>
      <p:cxnSp>
        <p:nvCxnSpPr>
          <p:cNvPr id="23" name="Straight Connector 22"/>
          <p:cNvCxnSpPr>
            <a:cxnSpLocks noChangeShapeType="1"/>
          </p:cNvCxnSpPr>
          <p:nvPr/>
        </p:nvCxnSpPr>
        <p:spPr bwMode="auto">
          <a:xfrm rot="16200000" flipH="1">
            <a:off x="2286794" y="5147469"/>
            <a:ext cx="90488" cy="0"/>
          </a:xfrm>
          <a:prstGeom prst="line">
            <a:avLst/>
          </a:prstGeom>
          <a:ln w="28575" cmpd="sng">
            <a:solidFill>
              <a:schemeClr val="tx1"/>
            </a:solidFill>
            <a:headEnd/>
            <a:tailEnd/>
          </a:ln>
        </p:spPr>
        <p:style>
          <a:lnRef idx="1">
            <a:schemeClr val="accent5"/>
          </a:lnRef>
          <a:fillRef idx="0">
            <a:schemeClr val="accent5"/>
          </a:fillRef>
          <a:effectRef idx="0">
            <a:schemeClr val="accent5"/>
          </a:effectRef>
          <a:fontRef idx="minor">
            <a:schemeClr val="tx1"/>
          </a:fontRef>
        </p:style>
      </p:cxnSp>
      <p:cxnSp>
        <p:nvCxnSpPr>
          <p:cNvPr id="24" name="Straight Connector 23"/>
          <p:cNvCxnSpPr>
            <a:cxnSpLocks noChangeShapeType="1"/>
          </p:cNvCxnSpPr>
          <p:nvPr/>
        </p:nvCxnSpPr>
        <p:spPr bwMode="auto">
          <a:xfrm rot="16200000" flipH="1">
            <a:off x="2680494" y="5147469"/>
            <a:ext cx="90488" cy="0"/>
          </a:xfrm>
          <a:prstGeom prst="line">
            <a:avLst/>
          </a:prstGeom>
          <a:ln w="28575" cmpd="sng">
            <a:solidFill>
              <a:schemeClr val="tx1"/>
            </a:solidFill>
            <a:headEnd/>
            <a:tailEnd/>
          </a:ln>
        </p:spPr>
        <p:style>
          <a:lnRef idx="1">
            <a:schemeClr val="accent5"/>
          </a:lnRef>
          <a:fillRef idx="0">
            <a:schemeClr val="accent5"/>
          </a:fillRef>
          <a:effectRef idx="0">
            <a:schemeClr val="accent5"/>
          </a:effectRef>
          <a:fontRef idx="minor">
            <a:schemeClr val="tx1"/>
          </a:fontRef>
        </p:style>
      </p:cxnSp>
      <p:cxnSp>
        <p:nvCxnSpPr>
          <p:cNvPr id="25" name="Straight Connector 24"/>
          <p:cNvCxnSpPr>
            <a:cxnSpLocks noChangeShapeType="1"/>
          </p:cNvCxnSpPr>
          <p:nvPr/>
        </p:nvCxnSpPr>
        <p:spPr bwMode="auto">
          <a:xfrm rot="16200000" flipH="1">
            <a:off x="2089944" y="5147469"/>
            <a:ext cx="90488" cy="0"/>
          </a:xfrm>
          <a:prstGeom prst="line">
            <a:avLst/>
          </a:prstGeom>
          <a:ln w="28575" cmpd="sng">
            <a:solidFill>
              <a:schemeClr val="tx1"/>
            </a:solidFill>
            <a:headEnd/>
            <a:tailEnd/>
          </a:ln>
        </p:spPr>
        <p:style>
          <a:lnRef idx="1">
            <a:schemeClr val="accent5"/>
          </a:lnRef>
          <a:fillRef idx="0">
            <a:schemeClr val="accent5"/>
          </a:fillRef>
          <a:effectRef idx="0">
            <a:schemeClr val="accent5"/>
          </a:effectRef>
          <a:fontRef idx="minor">
            <a:schemeClr val="tx1"/>
          </a:fontRef>
        </p:style>
      </p:cxnSp>
      <p:cxnSp>
        <p:nvCxnSpPr>
          <p:cNvPr id="26" name="Straight Connector 25"/>
          <p:cNvCxnSpPr>
            <a:cxnSpLocks noChangeShapeType="1"/>
          </p:cNvCxnSpPr>
          <p:nvPr/>
        </p:nvCxnSpPr>
        <p:spPr bwMode="auto">
          <a:xfrm rot="16200000" flipH="1">
            <a:off x="2483644" y="5147469"/>
            <a:ext cx="90488" cy="0"/>
          </a:xfrm>
          <a:prstGeom prst="line">
            <a:avLst/>
          </a:prstGeom>
          <a:ln w="28575" cmpd="sng">
            <a:solidFill>
              <a:schemeClr val="tx1"/>
            </a:solidFill>
            <a:headEnd/>
            <a:tailEnd/>
          </a:ln>
        </p:spPr>
        <p:style>
          <a:lnRef idx="1">
            <a:schemeClr val="accent5"/>
          </a:lnRef>
          <a:fillRef idx="0">
            <a:schemeClr val="accent5"/>
          </a:fillRef>
          <a:effectRef idx="0">
            <a:schemeClr val="accent5"/>
          </a:effectRef>
          <a:fontRef idx="minor">
            <a:schemeClr val="tx1"/>
          </a:fontRef>
        </p:style>
      </p:cxnSp>
      <p:cxnSp>
        <p:nvCxnSpPr>
          <p:cNvPr id="27" name="Straight Connector 26"/>
          <p:cNvCxnSpPr>
            <a:cxnSpLocks noChangeShapeType="1"/>
          </p:cNvCxnSpPr>
          <p:nvPr/>
        </p:nvCxnSpPr>
        <p:spPr bwMode="auto">
          <a:xfrm rot="16200000" flipH="1">
            <a:off x="2877344" y="5147469"/>
            <a:ext cx="90488" cy="0"/>
          </a:xfrm>
          <a:prstGeom prst="line">
            <a:avLst/>
          </a:prstGeom>
          <a:ln w="28575" cmpd="sng">
            <a:solidFill>
              <a:schemeClr val="tx1"/>
            </a:solidFill>
            <a:headEnd/>
            <a:tailEnd/>
          </a:ln>
        </p:spPr>
        <p:style>
          <a:lnRef idx="1">
            <a:schemeClr val="accent5"/>
          </a:lnRef>
          <a:fillRef idx="0">
            <a:schemeClr val="accent5"/>
          </a:fillRef>
          <a:effectRef idx="0">
            <a:schemeClr val="accent5"/>
          </a:effectRef>
          <a:fontRef idx="minor">
            <a:schemeClr val="tx1"/>
          </a:fontRef>
        </p:style>
      </p:cxnSp>
      <p:grpSp>
        <p:nvGrpSpPr>
          <p:cNvPr id="28" name="Group 32"/>
          <p:cNvGrpSpPr>
            <a:grpSpLocks/>
          </p:cNvGrpSpPr>
          <p:nvPr/>
        </p:nvGrpSpPr>
        <p:grpSpPr bwMode="auto">
          <a:xfrm>
            <a:off x="1901826" y="3149436"/>
            <a:ext cx="130175" cy="311504"/>
            <a:chOff x="1902094" y="2149475"/>
            <a:chExt cx="62628" cy="271992"/>
          </a:xfrm>
          <a:solidFill>
            <a:schemeClr val="accent2">
              <a:lumMod val="20000"/>
              <a:lumOff val="80000"/>
            </a:schemeClr>
          </a:solidFill>
        </p:grpSpPr>
        <p:cxnSp>
          <p:nvCxnSpPr>
            <p:cNvPr id="129" name="Straight Connector 128"/>
            <p:cNvCxnSpPr>
              <a:cxnSpLocks noChangeShapeType="1"/>
            </p:cNvCxnSpPr>
            <p:nvPr/>
          </p:nvCxnSpPr>
          <p:spPr bwMode="auto">
            <a:xfrm>
              <a:off x="1933408" y="2149475"/>
              <a:ext cx="0" cy="271992"/>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cxnSp>
          <p:nvCxnSpPr>
            <p:cNvPr id="130" name="Straight Connector 129"/>
            <p:cNvCxnSpPr>
              <a:cxnSpLocks noChangeShapeType="1"/>
            </p:cNvCxnSpPr>
            <p:nvPr/>
          </p:nvCxnSpPr>
          <p:spPr bwMode="auto">
            <a:xfrm>
              <a:off x="1902094" y="2416777"/>
              <a:ext cx="62628" cy="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cxnSp>
          <p:nvCxnSpPr>
            <p:cNvPr id="131" name="Straight Connector 130"/>
            <p:cNvCxnSpPr>
              <a:cxnSpLocks noChangeShapeType="1"/>
            </p:cNvCxnSpPr>
            <p:nvPr/>
          </p:nvCxnSpPr>
          <p:spPr bwMode="auto">
            <a:xfrm>
              <a:off x="1902094" y="2154164"/>
              <a:ext cx="62628" cy="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sp>
          <p:nvSpPr>
            <p:cNvPr id="132" name="Oval 131"/>
            <p:cNvSpPr/>
            <p:nvPr/>
          </p:nvSpPr>
          <p:spPr>
            <a:xfrm>
              <a:off x="1913551" y="2252864"/>
              <a:ext cx="41243" cy="84301"/>
            </a:xfrm>
            <a:prstGeom prst="ellipse">
              <a:avLst/>
            </a:prstGeom>
            <a:grpFill/>
            <a:ln>
              <a:solidFill>
                <a:schemeClr val="accent2">
                  <a:lumMod val="20000"/>
                  <a:lumOff val="8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a:cs typeface="Arial"/>
              </a:endParaRPr>
            </a:p>
          </p:txBody>
        </p:sp>
      </p:grpSp>
      <p:grpSp>
        <p:nvGrpSpPr>
          <p:cNvPr id="29" name="Group 7198"/>
          <p:cNvGrpSpPr>
            <a:grpSpLocks/>
          </p:cNvGrpSpPr>
          <p:nvPr/>
        </p:nvGrpSpPr>
        <p:grpSpPr bwMode="auto">
          <a:xfrm>
            <a:off x="2085976" y="3502837"/>
            <a:ext cx="130175" cy="349758"/>
            <a:chOff x="2097741" y="2457450"/>
            <a:chExt cx="62628" cy="304800"/>
          </a:xfrm>
          <a:solidFill>
            <a:schemeClr val="accent2">
              <a:lumMod val="20000"/>
              <a:lumOff val="80000"/>
            </a:schemeClr>
          </a:solidFill>
        </p:grpSpPr>
        <p:cxnSp>
          <p:nvCxnSpPr>
            <p:cNvPr id="125" name="Straight Connector 124"/>
            <p:cNvCxnSpPr>
              <a:cxnSpLocks noChangeShapeType="1"/>
            </p:cNvCxnSpPr>
            <p:nvPr/>
          </p:nvCxnSpPr>
          <p:spPr bwMode="auto">
            <a:xfrm>
              <a:off x="2129055" y="2457450"/>
              <a:ext cx="0" cy="30480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cxnSp>
          <p:nvCxnSpPr>
            <p:cNvPr id="126" name="Straight Connector 125"/>
            <p:cNvCxnSpPr>
              <a:cxnSpLocks noChangeShapeType="1"/>
            </p:cNvCxnSpPr>
            <p:nvPr/>
          </p:nvCxnSpPr>
          <p:spPr bwMode="auto">
            <a:xfrm>
              <a:off x="2097741" y="2756995"/>
              <a:ext cx="62628" cy="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cxnSp>
          <p:nvCxnSpPr>
            <p:cNvPr id="127" name="Straight Connector 126"/>
            <p:cNvCxnSpPr>
              <a:cxnSpLocks noChangeShapeType="1"/>
            </p:cNvCxnSpPr>
            <p:nvPr/>
          </p:nvCxnSpPr>
          <p:spPr bwMode="auto">
            <a:xfrm>
              <a:off x="2097741" y="2462705"/>
              <a:ext cx="62628" cy="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sp>
          <p:nvSpPr>
            <p:cNvPr id="128" name="Oval 127"/>
            <p:cNvSpPr/>
            <p:nvPr/>
          </p:nvSpPr>
          <p:spPr>
            <a:xfrm>
              <a:off x="2108434" y="2565400"/>
              <a:ext cx="41243" cy="84138"/>
            </a:xfrm>
            <a:prstGeom prst="ellipse">
              <a:avLst/>
            </a:prstGeom>
            <a:grpFill/>
            <a:ln>
              <a:solidFill>
                <a:schemeClr val="accent2">
                  <a:lumMod val="20000"/>
                  <a:lumOff val="8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a:cs typeface="Arial"/>
              </a:endParaRPr>
            </a:p>
          </p:txBody>
        </p:sp>
      </p:grpSp>
      <p:grpSp>
        <p:nvGrpSpPr>
          <p:cNvPr id="30" name="Group 7197"/>
          <p:cNvGrpSpPr>
            <a:grpSpLocks/>
          </p:cNvGrpSpPr>
          <p:nvPr/>
        </p:nvGrpSpPr>
        <p:grpSpPr bwMode="auto">
          <a:xfrm>
            <a:off x="2273301" y="4267932"/>
            <a:ext cx="130175" cy="357045"/>
            <a:chOff x="2296493" y="3124200"/>
            <a:chExt cx="62628" cy="311150"/>
          </a:xfrm>
          <a:solidFill>
            <a:schemeClr val="accent2">
              <a:lumMod val="20000"/>
              <a:lumOff val="80000"/>
            </a:schemeClr>
          </a:solidFill>
        </p:grpSpPr>
        <p:cxnSp>
          <p:nvCxnSpPr>
            <p:cNvPr id="121" name="Straight Connector 120"/>
            <p:cNvCxnSpPr>
              <a:cxnSpLocks noChangeShapeType="1"/>
            </p:cNvCxnSpPr>
            <p:nvPr/>
          </p:nvCxnSpPr>
          <p:spPr bwMode="auto">
            <a:xfrm>
              <a:off x="2327807" y="3124200"/>
              <a:ext cx="0" cy="31115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cxnSp>
          <p:nvCxnSpPr>
            <p:cNvPr id="122" name="Straight Connector 121"/>
            <p:cNvCxnSpPr>
              <a:cxnSpLocks noChangeShapeType="1"/>
            </p:cNvCxnSpPr>
            <p:nvPr/>
          </p:nvCxnSpPr>
          <p:spPr bwMode="auto">
            <a:xfrm>
              <a:off x="2296493" y="3429985"/>
              <a:ext cx="62628" cy="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cxnSp>
          <p:nvCxnSpPr>
            <p:cNvPr id="123" name="Straight Connector 122"/>
            <p:cNvCxnSpPr>
              <a:cxnSpLocks noChangeShapeType="1"/>
            </p:cNvCxnSpPr>
            <p:nvPr/>
          </p:nvCxnSpPr>
          <p:spPr bwMode="auto">
            <a:xfrm>
              <a:off x="2296493" y="3129564"/>
              <a:ext cx="62628" cy="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sp>
          <p:nvSpPr>
            <p:cNvPr id="124" name="Oval 123"/>
            <p:cNvSpPr/>
            <p:nvPr/>
          </p:nvSpPr>
          <p:spPr>
            <a:xfrm>
              <a:off x="2302603" y="3238500"/>
              <a:ext cx="42007" cy="84138"/>
            </a:xfrm>
            <a:prstGeom prst="ellipse">
              <a:avLst/>
            </a:prstGeom>
            <a:grpFill/>
            <a:ln>
              <a:solidFill>
                <a:schemeClr val="accent2">
                  <a:lumMod val="20000"/>
                  <a:lumOff val="8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a:cs typeface="Arial"/>
              </a:endParaRPr>
            </a:p>
          </p:txBody>
        </p:sp>
      </p:grpSp>
      <p:grpSp>
        <p:nvGrpSpPr>
          <p:cNvPr id="31" name="Group 7195"/>
          <p:cNvGrpSpPr>
            <a:grpSpLocks/>
          </p:cNvGrpSpPr>
          <p:nvPr/>
        </p:nvGrpSpPr>
        <p:grpSpPr bwMode="auto">
          <a:xfrm>
            <a:off x="2689226" y="4654124"/>
            <a:ext cx="130175" cy="320611"/>
            <a:chOff x="2689339" y="3460750"/>
            <a:chExt cx="62628" cy="279400"/>
          </a:xfrm>
          <a:solidFill>
            <a:schemeClr val="accent2">
              <a:lumMod val="20000"/>
              <a:lumOff val="80000"/>
            </a:schemeClr>
          </a:solidFill>
        </p:grpSpPr>
        <p:cxnSp>
          <p:nvCxnSpPr>
            <p:cNvPr id="117" name="Straight Connector 116"/>
            <p:cNvCxnSpPr>
              <a:cxnSpLocks noChangeShapeType="1"/>
            </p:cNvCxnSpPr>
            <p:nvPr/>
          </p:nvCxnSpPr>
          <p:spPr bwMode="auto">
            <a:xfrm>
              <a:off x="2720653" y="3460750"/>
              <a:ext cx="0" cy="27940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cxnSp>
          <p:nvCxnSpPr>
            <p:cNvPr id="118" name="Straight Connector 117"/>
            <p:cNvCxnSpPr>
              <a:cxnSpLocks noChangeShapeType="1"/>
            </p:cNvCxnSpPr>
            <p:nvPr/>
          </p:nvCxnSpPr>
          <p:spPr bwMode="auto">
            <a:xfrm>
              <a:off x="2689339" y="3735333"/>
              <a:ext cx="62628" cy="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cxnSp>
          <p:nvCxnSpPr>
            <p:cNvPr id="119" name="Straight Connector 118"/>
            <p:cNvCxnSpPr>
              <a:cxnSpLocks noChangeShapeType="1"/>
            </p:cNvCxnSpPr>
            <p:nvPr/>
          </p:nvCxnSpPr>
          <p:spPr bwMode="auto">
            <a:xfrm>
              <a:off x="2689339" y="3465567"/>
              <a:ext cx="62628" cy="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sp>
          <p:nvSpPr>
            <p:cNvPr id="120" name="Oval 119"/>
            <p:cNvSpPr/>
            <p:nvPr/>
          </p:nvSpPr>
          <p:spPr>
            <a:xfrm>
              <a:off x="2700032" y="3556000"/>
              <a:ext cx="42007" cy="84138"/>
            </a:xfrm>
            <a:prstGeom prst="ellipse">
              <a:avLst/>
            </a:prstGeom>
            <a:grpFill/>
            <a:ln>
              <a:solidFill>
                <a:schemeClr val="accent2">
                  <a:lumMod val="20000"/>
                  <a:lumOff val="8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a:cs typeface="Arial"/>
              </a:endParaRPr>
            </a:p>
          </p:txBody>
        </p:sp>
      </p:grpSp>
      <p:grpSp>
        <p:nvGrpSpPr>
          <p:cNvPr id="32" name="Group 7194"/>
          <p:cNvGrpSpPr>
            <a:grpSpLocks/>
          </p:cNvGrpSpPr>
          <p:nvPr/>
        </p:nvGrpSpPr>
        <p:grpSpPr bwMode="auto">
          <a:xfrm>
            <a:off x="2884489" y="4380875"/>
            <a:ext cx="130175" cy="335185"/>
            <a:chOff x="2884985" y="3222625"/>
            <a:chExt cx="62628" cy="292100"/>
          </a:xfrm>
          <a:solidFill>
            <a:schemeClr val="accent2">
              <a:lumMod val="20000"/>
              <a:lumOff val="80000"/>
            </a:schemeClr>
          </a:solidFill>
        </p:grpSpPr>
        <p:cxnSp>
          <p:nvCxnSpPr>
            <p:cNvPr id="113" name="Straight Connector 112"/>
            <p:cNvCxnSpPr>
              <a:cxnSpLocks noChangeShapeType="1"/>
            </p:cNvCxnSpPr>
            <p:nvPr/>
          </p:nvCxnSpPr>
          <p:spPr bwMode="auto">
            <a:xfrm>
              <a:off x="2916299" y="3222625"/>
              <a:ext cx="0" cy="29210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cxnSp>
          <p:nvCxnSpPr>
            <p:cNvPr id="114" name="Straight Connector 113"/>
            <p:cNvCxnSpPr>
              <a:cxnSpLocks noChangeShapeType="1"/>
            </p:cNvCxnSpPr>
            <p:nvPr/>
          </p:nvCxnSpPr>
          <p:spPr bwMode="auto">
            <a:xfrm>
              <a:off x="2884985" y="3509689"/>
              <a:ext cx="62628" cy="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cxnSp>
          <p:nvCxnSpPr>
            <p:cNvPr id="115" name="Straight Connector 114"/>
            <p:cNvCxnSpPr>
              <a:cxnSpLocks noChangeShapeType="1"/>
            </p:cNvCxnSpPr>
            <p:nvPr/>
          </p:nvCxnSpPr>
          <p:spPr bwMode="auto">
            <a:xfrm>
              <a:off x="2884985" y="3227661"/>
              <a:ext cx="62628" cy="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sp>
          <p:nvSpPr>
            <p:cNvPr id="116" name="Oval 115"/>
            <p:cNvSpPr/>
            <p:nvPr/>
          </p:nvSpPr>
          <p:spPr>
            <a:xfrm>
              <a:off x="2897205" y="3322638"/>
              <a:ext cx="41243" cy="85725"/>
            </a:xfrm>
            <a:prstGeom prst="ellipse">
              <a:avLst/>
            </a:prstGeom>
            <a:grpFill/>
            <a:ln>
              <a:solidFill>
                <a:schemeClr val="accent2">
                  <a:lumMod val="20000"/>
                  <a:lumOff val="8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a:cs typeface="Arial"/>
              </a:endParaRPr>
            </a:p>
          </p:txBody>
        </p:sp>
      </p:grpSp>
      <p:cxnSp>
        <p:nvCxnSpPr>
          <p:cNvPr id="33" name="Straight Connector 32"/>
          <p:cNvCxnSpPr>
            <a:cxnSpLocks noChangeShapeType="1"/>
          </p:cNvCxnSpPr>
          <p:nvPr/>
        </p:nvCxnSpPr>
        <p:spPr bwMode="auto">
          <a:xfrm rot="16200000" flipH="1">
            <a:off x="3424237" y="5140326"/>
            <a:ext cx="92075" cy="0"/>
          </a:xfrm>
          <a:prstGeom prst="line">
            <a:avLst/>
          </a:prstGeom>
          <a:ln w="28575" cmpd="sng">
            <a:solidFill>
              <a:schemeClr val="tx1"/>
            </a:solidFill>
            <a:headEnd/>
            <a:tailEnd/>
          </a:ln>
        </p:spPr>
        <p:style>
          <a:lnRef idx="1">
            <a:schemeClr val="accent5"/>
          </a:lnRef>
          <a:fillRef idx="0">
            <a:schemeClr val="accent5"/>
          </a:fillRef>
          <a:effectRef idx="0">
            <a:schemeClr val="accent5"/>
          </a:effectRef>
          <a:fontRef idx="minor">
            <a:schemeClr val="tx1"/>
          </a:fontRef>
        </p:style>
      </p:cxnSp>
      <p:cxnSp>
        <p:nvCxnSpPr>
          <p:cNvPr id="34" name="Straight Connector 33"/>
          <p:cNvCxnSpPr>
            <a:cxnSpLocks noChangeShapeType="1"/>
          </p:cNvCxnSpPr>
          <p:nvPr/>
        </p:nvCxnSpPr>
        <p:spPr bwMode="auto">
          <a:xfrm rot="16200000" flipH="1">
            <a:off x="4479925" y="5140326"/>
            <a:ext cx="92075" cy="0"/>
          </a:xfrm>
          <a:prstGeom prst="line">
            <a:avLst/>
          </a:prstGeom>
          <a:ln w="28575" cmpd="sng">
            <a:solidFill>
              <a:schemeClr val="tx1"/>
            </a:solidFill>
            <a:headEnd/>
            <a:tailEnd/>
          </a:ln>
        </p:spPr>
        <p:style>
          <a:lnRef idx="1">
            <a:schemeClr val="accent5"/>
          </a:lnRef>
          <a:fillRef idx="0">
            <a:schemeClr val="accent5"/>
          </a:fillRef>
          <a:effectRef idx="0">
            <a:schemeClr val="accent5"/>
          </a:effectRef>
          <a:fontRef idx="minor">
            <a:schemeClr val="tx1"/>
          </a:fontRef>
        </p:style>
      </p:cxnSp>
      <p:cxnSp>
        <p:nvCxnSpPr>
          <p:cNvPr id="35" name="Straight Connector 34"/>
          <p:cNvCxnSpPr>
            <a:cxnSpLocks noChangeShapeType="1"/>
          </p:cNvCxnSpPr>
          <p:nvPr/>
        </p:nvCxnSpPr>
        <p:spPr bwMode="auto">
          <a:xfrm rot="16200000" flipH="1">
            <a:off x="3952875" y="5140326"/>
            <a:ext cx="92075" cy="0"/>
          </a:xfrm>
          <a:prstGeom prst="line">
            <a:avLst/>
          </a:prstGeom>
          <a:ln w="28575" cmpd="sng">
            <a:solidFill>
              <a:schemeClr val="tx1"/>
            </a:solidFill>
            <a:headEnd/>
            <a:tailEnd/>
          </a:ln>
        </p:spPr>
        <p:style>
          <a:lnRef idx="1">
            <a:schemeClr val="accent5"/>
          </a:lnRef>
          <a:fillRef idx="0">
            <a:schemeClr val="accent5"/>
          </a:fillRef>
          <a:effectRef idx="0">
            <a:schemeClr val="accent5"/>
          </a:effectRef>
          <a:fontRef idx="minor">
            <a:schemeClr val="tx1"/>
          </a:fontRef>
        </p:style>
      </p:cxnSp>
      <p:grpSp>
        <p:nvGrpSpPr>
          <p:cNvPr id="36" name="Group 7193"/>
          <p:cNvGrpSpPr>
            <a:grpSpLocks/>
          </p:cNvGrpSpPr>
          <p:nvPr/>
        </p:nvGrpSpPr>
        <p:grpSpPr bwMode="auto">
          <a:xfrm>
            <a:off x="3373439" y="4169563"/>
            <a:ext cx="130175" cy="393478"/>
            <a:chOff x="3373781" y="3038476"/>
            <a:chExt cx="167861" cy="342900"/>
          </a:xfrm>
          <a:solidFill>
            <a:schemeClr val="accent2">
              <a:lumMod val="20000"/>
              <a:lumOff val="80000"/>
            </a:schemeClr>
          </a:solidFill>
        </p:grpSpPr>
        <p:cxnSp>
          <p:nvCxnSpPr>
            <p:cNvPr id="109" name="Straight Connector 108"/>
            <p:cNvCxnSpPr>
              <a:cxnSpLocks noChangeShapeType="1"/>
            </p:cNvCxnSpPr>
            <p:nvPr/>
          </p:nvCxnSpPr>
          <p:spPr bwMode="auto">
            <a:xfrm>
              <a:off x="3457712" y="3038476"/>
              <a:ext cx="0" cy="34290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cxnSp>
          <p:nvCxnSpPr>
            <p:cNvPr id="110" name="Straight Connector 109"/>
            <p:cNvCxnSpPr>
              <a:cxnSpLocks noChangeShapeType="1"/>
            </p:cNvCxnSpPr>
            <p:nvPr/>
          </p:nvCxnSpPr>
          <p:spPr bwMode="auto">
            <a:xfrm>
              <a:off x="3373781" y="3375464"/>
              <a:ext cx="167861" cy="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cxnSp>
          <p:nvCxnSpPr>
            <p:cNvPr id="111" name="Straight Connector 110"/>
            <p:cNvCxnSpPr>
              <a:cxnSpLocks noChangeShapeType="1"/>
            </p:cNvCxnSpPr>
            <p:nvPr/>
          </p:nvCxnSpPr>
          <p:spPr bwMode="auto">
            <a:xfrm>
              <a:off x="3373781" y="3044388"/>
              <a:ext cx="167861" cy="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sp>
          <p:nvSpPr>
            <p:cNvPr id="112" name="Oval 111"/>
            <p:cNvSpPr/>
            <p:nvPr/>
          </p:nvSpPr>
          <p:spPr>
            <a:xfrm>
              <a:off x="3404487" y="3173414"/>
              <a:ext cx="110543" cy="84137"/>
            </a:xfrm>
            <a:prstGeom prst="ellipse">
              <a:avLst/>
            </a:prstGeom>
            <a:grpFill/>
            <a:ln>
              <a:solidFill>
                <a:schemeClr val="accent2">
                  <a:lumMod val="20000"/>
                  <a:lumOff val="8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a:cs typeface="Arial"/>
              </a:endParaRPr>
            </a:p>
          </p:txBody>
        </p:sp>
      </p:grpSp>
      <p:grpSp>
        <p:nvGrpSpPr>
          <p:cNvPr id="37" name="Group 7192"/>
          <p:cNvGrpSpPr>
            <a:grpSpLocks/>
          </p:cNvGrpSpPr>
          <p:nvPr/>
        </p:nvGrpSpPr>
        <p:grpSpPr bwMode="auto">
          <a:xfrm>
            <a:off x="3924301" y="4173206"/>
            <a:ext cx="130175" cy="415338"/>
            <a:chOff x="3902332" y="3041651"/>
            <a:chExt cx="167861" cy="361950"/>
          </a:xfrm>
          <a:solidFill>
            <a:schemeClr val="accent2">
              <a:lumMod val="20000"/>
              <a:lumOff val="80000"/>
            </a:schemeClr>
          </a:solidFill>
        </p:grpSpPr>
        <p:cxnSp>
          <p:nvCxnSpPr>
            <p:cNvPr id="105" name="Straight Connector 104"/>
            <p:cNvCxnSpPr>
              <a:cxnSpLocks noChangeShapeType="1"/>
            </p:cNvCxnSpPr>
            <p:nvPr/>
          </p:nvCxnSpPr>
          <p:spPr bwMode="auto">
            <a:xfrm>
              <a:off x="3986263" y="3041651"/>
              <a:ext cx="0" cy="36195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cxnSp>
          <p:nvCxnSpPr>
            <p:cNvPr id="106" name="Straight Connector 105"/>
            <p:cNvCxnSpPr>
              <a:cxnSpLocks noChangeShapeType="1"/>
            </p:cNvCxnSpPr>
            <p:nvPr/>
          </p:nvCxnSpPr>
          <p:spPr bwMode="auto">
            <a:xfrm>
              <a:off x="3902332" y="3397360"/>
              <a:ext cx="167861" cy="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cxnSp>
          <p:nvCxnSpPr>
            <p:cNvPr id="107" name="Straight Connector 106"/>
            <p:cNvCxnSpPr>
              <a:cxnSpLocks noChangeShapeType="1"/>
            </p:cNvCxnSpPr>
            <p:nvPr/>
          </p:nvCxnSpPr>
          <p:spPr bwMode="auto">
            <a:xfrm>
              <a:off x="3902332" y="3047891"/>
              <a:ext cx="167861" cy="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sp>
          <p:nvSpPr>
            <p:cNvPr id="108" name="Oval 107"/>
            <p:cNvSpPr/>
            <p:nvPr/>
          </p:nvSpPr>
          <p:spPr>
            <a:xfrm>
              <a:off x="3930991" y="3176589"/>
              <a:ext cx="112590" cy="85725"/>
            </a:xfrm>
            <a:prstGeom prst="ellipse">
              <a:avLst/>
            </a:prstGeom>
            <a:grpFill/>
            <a:ln>
              <a:solidFill>
                <a:schemeClr val="accent2">
                  <a:lumMod val="20000"/>
                  <a:lumOff val="8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a:cs typeface="Arial"/>
              </a:endParaRPr>
            </a:p>
          </p:txBody>
        </p:sp>
      </p:grpSp>
      <p:grpSp>
        <p:nvGrpSpPr>
          <p:cNvPr id="38" name="Group 7191"/>
          <p:cNvGrpSpPr>
            <a:grpSpLocks/>
          </p:cNvGrpSpPr>
          <p:nvPr/>
        </p:nvGrpSpPr>
        <p:grpSpPr bwMode="auto">
          <a:xfrm>
            <a:off x="4452939" y="4308010"/>
            <a:ext cx="130175" cy="353401"/>
            <a:chOff x="4430882" y="3159126"/>
            <a:chExt cx="167861" cy="307975"/>
          </a:xfrm>
          <a:solidFill>
            <a:schemeClr val="accent2">
              <a:lumMod val="20000"/>
              <a:lumOff val="80000"/>
            </a:schemeClr>
          </a:solidFill>
        </p:grpSpPr>
        <p:cxnSp>
          <p:nvCxnSpPr>
            <p:cNvPr id="101" name="Straight Connector 100"/>
            <p:cNvCxnSpPr>
              <a:cxnSpLocks noChangeShapeType="1"/>
            </p:cNvCxnSpPr>
            <p:nvPr/>
          </p:nvCxnSpPr>
          <p:spPr bwMode="auto">
            <a:xfrm>
              <a:off x="4514813" y="3159126"/>
              <a:ext cx="0" cy="307975"/>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cxnSp>
          <p:nvCxnSpPr>
            <p:cNvPr id="102" name="Straight Connector 101"/>
            <p:cNvCxnSpPr>
              <a:cxnSpLocks noChangeShapeType="1"/>
            </p:cNvCxnSpPr>
            <p:nvPr/>
          </p:nvCxnSpPr>
          <p:spPr bwMode="auto">
            <a:xfrm>
              <a:off x="4430882" y="3461791"/>
              <a:ext cx="167861" cy="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cxnSp>
          <p:nvCxnSpPr>
            <p:cNvPr id="103" name="Straight Connector 102"/>
            <p:cNvCxnSpPr>
              <a:cxnSpLocks noChangeShapeType="1"/>
            </p:cNvCxnSpPr>
            <p:nvPr/>
          </p:nvCxnSpPr>
          <p:spPr bwMode="auto">
            <a:xfrm>
              <a:off x="4430882" y="3164435"/>
              <a:ext cx="167861" cy="0"/>
            </a:xfrm>
            <a:prstGeom prst="line">
              <a:avLst/>
            </a:prstGeom>
            <a:grpFill/>
            <a:ln w="25400">
              <a:solidFill>
                <a:schemeClr val="accent2">
                  <a:lumMod val="20000"/>
                  <a:lumOff val="80000"/>
                </a:schemeClr>
              </a:solidFill>
              <a:round/>
              <a:headEnd/>
              <a:tailEnd/>
            </a:ln>
            <a:effectLst>
              <a:outerShdw blurRad="40000" dist="20000" dir="5400000" rotWithShape="0">
                <a:srgbClr val="808080">
                  <a:alpha val="37999"/>
                </a:srgbClr>
              </a:outerShdw>
            </a:effectLst>
          </p:spPr>
        </p:cxnSp>
        <p:sp>
          <p:nvSpPr>
            <p:cNvPr id="104" name="Oval 103"/>
            <p:cNvSpPr/>
            <p:nvPr/>
          </p:nvSpPr>
          <p:spPr>
            <a:xfrm>
              <a:off x="4459541" y="3270251"/>
              <a:ext cx="110543" cy="84138"/>
            </a:xfrm>
            <a:prstGeom prst="ellipse">
              <a:avLst/>
            </a:prstGeom>
            <a:grpFill/>
            <a:ln>
              <a:solidFill>
                <a:schemeClr val="accent2">
                  <a:lumMod val="20000"/>
                  <a:lumOff val="8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a:cs typeface="Arial"/>
              </a:endParaRPr>
            </a:p>
          </p:txBody>
        </p:sp>
      </p:grpSp>
      <p:cxnSp>
        <p:nvCxnSpPr>
          <p:cNvPr id="39" name="Straight Connector 38"/>
          <p:cNvCxnSpPr>
            <a:cxnSpLocks noChangeShapeType="1"/>
          </p:cNvCxnSpPr>
          <p:nvPr/>
        </p:nvCxnSpPr>
        <p:spPr bwMode="auto">
          <a:xfrm rot="16200000" flipH="1">
            <a:off x="5641975" y="5140326"/>
            <a:ext cx="92075" cy="0"/>
          </a:xfrm>
          <a:prstGeom prst="line">
            <a:avLst/>
          </a:prstGeom>
          <a:ln w="28575" cmpd="sng">
            <a:solidFill>
              <a:schemeClr val="tx1"/>
            </a:solidFill>
            <a:headEnd/>
            <a:tailEnd/>
          </a:ln>
        </p:spPr>
        <p:style>
          <a:lnRef idx="1">
            <a:schemeClr val="accent5"/>
          </a:lnRef>
          <a:fillRef idx="0">
            <a:schemeClr val="accent5"/>
          </a:fillRef>
          <a:effectRef idx="0">
            <a:schemeClr val="accent5"/>
          </a:effectRef>
          <a:fontRef idx="minor">
            <a:schemeClr val="tx1"/>
          </a:fontRef>
        </p:style>
      </p:cxnSp>
      <p:cxnSp>
        <p:nvCxnSpPr>
          <p:cNvPr id="40" name="Straight Connector 39"/>
          <p:cNvCxnSpPr>
            <a:cxnSpLocks noChangeShapeType="1"/>
          </p:cNvCxnSpPr>
          <p:nvPr/>
        </p:nvCxnSpPr>
        <p:spPr bwMode="auto">
          <a:xfrm rot="16200000" flipH="1">
            <a:off x="6859587" y="5140326"/>
            <a:ext cx="92075" cy="0"/>
          </a:xfrm>
          <a:prstGeom prst="line">
            <a:avLst/>
          </a:prstGeom>
          <a:ln w="28575" cmpd="sng">
            <a:solidFill>
              <a:schemeClr val="tx1"/>
            </a:solidFill>
            <a:headEnd/>
            <a:tailEnd/>
          </a:ln>
        </p:spPr>
        <p:style>
          <a:lnRef idx="1">
            <a:schemeClr val="accent5"/>
          </a:lnRef>
          <a:fillRef idx="0">
            <a:schemeClr val="accent5"/>
          </a:fillRef>
          <a:effectRef idx="0">
            <a:schemeClr val="accent5"/>
          </a:effectRef>
          <a:fontRef idx="minor">
            <a:schemeClr val="tx1"/>
          </a:fontRef>
        </p:style>
      </p:cxnSp>
      <p:cxnSp>
        <p:nvCxnSpPr>
          <p:cNvPr id="41" name="Straight Connector 40"/>
          <p:cNvCxnSpPr>
            <a:cxnSpLocks noChangeShapeType="1"/>
          </p:cNvCxnSpPr>
          <p:nvPr/>
        </p:nvCxnSpPr>
        <p:spPr bwMode="auto">
          <a:xfrm rot="16200000" flipH="1">
            <a:off x="5035550" y="5140326"/>
            <a:ext cx="92075" cy="0"/>
          </a:xfrm>
          <a:prstGeom prst="line">
            <a:avLst/>
          </a:prstGeom>
          <a:ln w="28575" cmpd="sng">
            <a:solidFill>
              <a:schemeClr val="tx1"/>
            </a:solidFill>
            <a:headEnd/>
            <a:tailEnd/>
          </a:ln>
        </p:spPr>
        <p:style>
          <a:lnRef idx="1">
            <a:schemeClr val="accent5"/>
          </a:lnRef>
          <a:fillRef idx="0">
            <a:schemeClr val="accent5"/>
          </a:fillRef>
          <a:effectRef idx="0">
            <a:schemeClr val="accent5"/>
          </a:effectRef>
          <a:fontRef idx="minor">
            <a:schemeClr val="tx1"/>
          </a:fontRef>
        </p:style>
      </p:cxnSp>
      <p:cxnSp>
        <p:nvCxnSpPr>
          <p:cNvPr id="42" name="Straight Connector 41"/>
          <p:cNvCxnSpPr>
            <a:cxnSpLocks noChangeShapeType="1"/>
          </p:cNvCxnSpPr>
          <p:nvPr/>
        </p:nvCxnSpPr>
        <p:spPr bwMode="auto">
          <a:xfrm rot="16200000" flipH="1">
            <a:off x="6251575" y="5140326"/>
            <a:ext cx="92075" cy="0"/>
          </a:xfrm>
          <a:prstGeom prst="line">
            <a:avLst/>
          </a:prstGeom>
          <a:ln w="28575" cmpd="sng">
            <a:solidFill>
              <a:schemeClr val="tx1"/>
            </a:solidFill>
            <a:headEnd/>
            <a:tailEnd/>
          </a:ln>
        </p:spPr>
        <p:style>
          <a:lnRef idx="1">
            <a:schemeClr val="accent5"/>
          </a:lnRef>
          <a:fillRef idx="0">
            <a:schemeClr val="accent5"/>
          </a:fillRef>
          <a:effectRef idx="0">
            <a:schemeClr val="accent5"/>
          </a:effectRef>
          <a:fontRef idx="minor">
            <a:schemeClr val="tx1"/>
          </a:fontRef>
        </p:style>
      </p:cxnSp>
      <p:cxnSp>
        <p:nvCxnSpPr>
          <p:cNvPr id="43" name="Straight Connector 42"/>
          <p:cNvCxnSpPr>
            <a:cxnSpLocks noChangeShapeType="1"/>
          </p:cNvCxnSpPr>
          <p:nvPr/>
        </p:nvCxnSpPr>
        <p:spPr bwMode="auto">
          <a:xfrm rot="16200000" flipH="1">
            <a:off x="7466012" y="5140326"/>
            <a:ext cx="92075" cy="0"/>
          </a:xfrm>
          <a:prstGeom prst="line">
            <a:avLst/>
          </a:prstGeom>
          <a:ln w="28575" cmpd="sng">
            <a:solidFill>
              <a:schemeClr val="tx1"/>
            </a:solidFill>
            <a:headEnd/>
            <a:tailEnd/>
          </a:ln>
        </p:spPr>
        <p:style>
          <a:lnRef idx="1">
            <a:schemeClr val="accent5"/>
          </a:lnRef>
          <a:fillRef idx="0">
            <a:schemeClr val="accent5"/>
          </a:fillRef>
          <a:effectRef idx="0">
            <a:schemeClr val="accent5"/>
          </a:effectRef>
          <a:fontRef idx="minor">
            <a:schemeClr val="tx1"/>
          </a:fontRef>
        </p:style>
      </p:cxnSp>
      <p:cxnSp>
        <p:nvCxnSpPr>
          <p:cNvPr id="44" name="Straight Connector 43"/>
          <p:cNvCxnSpPr>
            <a:cxnSpLocks noChangeShapeType="1"/>
          </p:cNvCxnSpPr>
          <p:nvPr/>
        </p:nvCxnSpPr>
        <p:spPr bwMode="auto">
          <a:xfrm rot="16200000" flipH="1">
            <a:off x="8077200" y="5140326"/>
            <a:ext cx="92075" cy="0"/>
          </a:xfrm>
          <a:prstGeom prst="line">
            <a:avLst/>
          </a:prstGeom>
          <a:ln w="28575" cmpd="sng">
            <a:solidFill>
              <a:schemeClr val="tx1"/>
            </a:solidFill>
            <a:headEnd/>
            <a:tailEnd/>
          </a:ln>
        </p:spPr>
        <p:style>
          <a:lnRef idx="1">
            <a:schemeClr val="accent5"/>
          </a:lnRef>
          <a:fillRef idx="0">
            <a:schemeClr val="accent5"/>
          </a:fillRef>
          <a:effectRef idx="0">
            <a:schemeClr val="accent5"/>
          </a:effectRef>
          <a:fontRef idx="minor">
            <a:schemeClr val="tx1"/>
          </a:fontRef>
        </p:style>
      </p:cxnSp>
      <p:grpSp>
        <p:nvGrpSpPr>
          <p:cNvPr id="45" name="Group 7190"/>
          <p:cNvGrpSpPr>
            <a:grpSpLocks/>
          </p:cNvGrpSpPr>
          <p:nvPr/>
        </p:nvGrpSpPr>
        <p:grpSpPr bwMode="auto">
          <a:xfrm>
            <a:off x="5005389" y="4257002"/>
            <a:ext cx="130175" cy="408051"/>
            <a:chOff x="4971391" y="3114676"/>
            <a:chExt cx="193649" cy="355600"/>
          </a:xfrm>
          <a:solidFill>
            <a:schemeClr val="accent2">
              <a:lumMod val="20000"/>
              <a:lumOff val="80000"/>
            </a:schemeClr>
          </a:solidFill>
        </p:grpSpPr>
        <p:grpSp>
          <p:nvGrpSpPr>
            <p:cNvPr id="96" name="Group 89"/>
            <p:cNvGrpSpPr/>
            <p:nvPr/>
          </p:nvGrpSpPr>
          <p:grpSpPr>
            <a:xfrm>
              <a:off x="4971391" y="3114676"/>
              <a:ext cx="193649" cy="355600"/>
              <a:chOff x="325966" y="838200"/>
              <a:chExt cx="67734" cy="491067"/>
            </a:xfrm>
            <a:grpFill/>
            <a:effectLst/>
          </p:grpSpPr>
          <p:cxnSp>
            <p:nvCxnSpPr>
              <p:cNvPr id="98" name="Straight Connector 97"/>
              <p:cNvCxnSpPr/>
              <p:nvPr/>
            </p:nvCxnSpPr>
            <p:spPr>
              <a:xfrm>
                <a:off x="359833" y="838200"/>
                <a:ext cx="0" cy="491067"/>
              </a:xfrm>
              <a:prstGeom prst="line">
                <a:avLst/>
              </a:prstGeom>
              <a:grpFill/>
              <a:ln>
                <a:solidFill>
                  <a:schemeClr val="accent2">
                    <a:lumMod val="20000"/>
                    <a:lumOff val="80000"/>
                  </a:schemeClr>
                </a:solidFill>
              </a:ln>
            </p:spPr>
            <p:style>
              <a:lnRef idx="2">
                <a:schemeClr val="accent1"/>
              </a:lnRef>
              <a:fillRef idx="0">
                <a:schemeClr val="accent1"/>
              </a:fillRef>
              <a:effectRef idx="1">
                <a:schemeClr val="accent1"/>
              </a:effectRef>
              <a:fontRef idx="minor">
                <a:schemeClr val="tx1"/>
              </a:fontRef>
            </p:style>
          </p:cxnSp>
          <p:cxnSp>
            <p:nvCxnSpPr>
              <p:cNvPr id="99" name="Straight Connector 98"/>
              <p:cNvCxnSpPr/>
              <p:nvPr/>
            </p:nvCxnSpPr>
            <p:spPr>
              <a:xfrm>
                <a:off x="325966" y="1320800"/>
                <a:ext cx="67734" cy="0"/>
              </a:xfrm>
              <a:prstGeom prst="line">
                <a:avLst/>
              </a:prstGeom>
              <a:grpFill/>
              <a:ln>
                <a:solidFill>
                  <a:schemeClr val="accent2">
                    <a:lumMod val="20000"/>
                    <a:lumOff val="80000"/>
                  </a:schemeClr>
                </a:solidFill>
              </a:ln>
            </p:spPr>
            <p:style>
              <a:lnRef idx="2">
                <a:schemeClr val="accent1"/>
              </a:lnRef>
              <a:fillRef idx="0">
                <a:schemeClr val="accent1"/>
              </a:fillRef>
              <a:effectRef idx="1">
                <a:schemeClr val="accent1"/>
              </a:effectRef>
              <a:fontRef idx="minor">
                <a:schemeClr val="tx1"/>
              </a:fontRef>
            </p:style>
          </p:cxnSp>
          <p:cxnSp>
            <p:nvCxnSpPr>
              <p:cNvPr id="100" name="Straight Connector 99"/>
              <p:cNvCxnSpPr/>
              <p:nvPr/>
            </p:nvCxnSpPr>
            <p:spPr>
              <a:xfrm>
                <a:off x="325966" y="846666"/>
                <a:ext cx="67734" cy="0"/>
              </a:xfrm>
              <a:prstGeom prst="line">
                <a:avLst/>
              </a:prstGeom>
              <a:grpFill/>
              <a:ln>
                <a:solidFill>
                  <a:schemeClr val="accent2">
                    <a:lumMod val="20000"/>
                    <a:lumOff val="80000"/>
                  </a:schemeClr>
                </a:solidFill>
              </a:ln>
            </p:spPr>
            <p:style>
              <a:lnRef idx="2">
                <a:schemeClr val="accent1"/>
              </a:lnRef>
              <a:fillRef idx="0">
                <a:schemeClr val="accent1"/>
              </a:fillRef>
              <a:effectRef idx="1">
                <a:schemeClr val="accent1"/>
              </a:effectRef>
              <a:fontRef idx="minor">
                <a:schemeClr val="tx1"/>
              </a:fontRef>
            </p:style>
          </p:cxnSp>
        </p:grpSp>
        <p:sp>
          <p:nvSpPr>
            <p:cNvPr id="97" name="Oval 96"/>
            <p:cNvSpPr/>
            <p:nvPr/>
          </p:nvSpPr>
          <p:spPr>
            <a:xfrm>
              <a:off x="5002091" y="3240089"/>
              <a:ext cx="127525" cy="85725"/>
            </a:xfrm>
            <a:prstGeom prst="ellipse">
              <a:avLst/>
            </a:prstGeom>
            <a:grpFill/>
            <a:ln>
              <a:solidFill>
                <a:schemeClr val="accent2">
                  <a:lumMod val="20000"/>
                  <a:lumOff val="8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a:cs typeface="Arial"/>
              </a:endParaRPr>
            </a:p>
          </p:txBody>
        </p:sp>
      </p:grpSp>
      <p:grpSp>
        <p:nvGrpSpPr>
          <p:cNvPr id="46" name="Group 7189"/>
          <p:cNvGrpSpPr>
            <a:grpSpLocks/>
          </p:cNvGrpSpPr>
          <p:nvPr/>
        </p:nvGrpSpPr>
        <p:grpSpPr bwMode="auto">
          <a:xfrm>
            <a:off x="5599114" y="4224213"/>
            <a:ext cx="130175" cy="320611"/>
            <a:chOff x="5576342" y="3086101"/>
            <a:chExt cx="193649" cy="279400"/>
          </a:xfrm>
          <a:solidFill>
            <a:schemeClr val="accent2">
              <a:lumMod val="20000"/>
              <a:lumOff val="80000"/>
            </a:schemeClr>
          </a:solidFill>
        </p:grpSpPr>
        <p:grpSp>
          <p:nvGrpSpPr>
            <p:cNvPr id="91" name="Group 93"/>
            <p:cNvGrpSpPr/>
            <p:nvPr/>
          </p:nvGrpSpPr>
          <p:grpSpPr>
            <a:xfrm>
              <a:off x="5576342" y="3086101"/>
              <a:ext cx="193649" cy="279400"/>
              <a:chOff x="325966" y="838200"/>
              <a:chExt cx="67734" cy="491067"/>
            </a:xfrm>
            <a:grpFill/>
            <a:effectLst/>
          </p:grpSpPr>
          <p:cxnSp>
            <p:nvCxnSpPr>
              <p:cNvPr id="93" name="Straight Connector 92"/>
              <p:cNvCxnSpPr/>
              <p:nvPr/>
            </p:nvCxnSpPr>
            <p:spPr>
              <a:xfrm>
                <a:off x="359833" y="838200"/>
                <a:ext cx="0" cy="491067"/>
              </a:xfrm>
              <a:prstGeom prst="line">
                <a:avLst/>
              </a:prstGeom>
              <a:grpFill/>
              <a:ln>
                <a:solidFill>
                  <a:schemeClr val="accent2">
                    <a:lumMod val="20000"/>
                    <a:lumOff val="80000"/>
                  </a:schemeClr>
                </a:solidFill>
              </a:ln>
            </p:spPr>
            <p:style>
              <a:lnRef idx="2">
                <a:schemeClr val="accent1"/>
              </a:lnRef>
              <a:fillRef idx="0">
                <a:schemeClr val="accent1"/>
              </a:fillRef>
              <a:effectRef idx="1">
                <a:schemeClr val="accent1"/>
              </a:effectRef>
              <a:fontRef idx="minor">
                <a:schemeClr val="tx1"/>
              </a:fontRef>
            </p:style>
          </p:cxnSp>
          <p:cxnSp>
            <p:nvCxnSpPr>
              <p:cNvPr id="94" name="Straight Connector 93"/>
              <p:cNvCxnSpPr/>
              <p:nvPr/>
            </p:nvCxnSpPr>
            <p:spPr>
              <a:xfrm>
                <a:off x="325966" y="1320800"/>
                <a:ext cx="67734" cy="0"/>
              </a:xfrm>
              <a:prstGeom prst="line">
                <a:avLst/>
              </a:prstGeom>
              <a:grpFill/>
              <a:ln>
                <a:solidFill>
                  <a:schemeClr val="accent2">
                    <a:lumMod val="20000"/>
                    <a:lumOff val="80000"/>
                  </a:schemeClr>
                </a:solidFill>
              </a:ln>
            </p:spPr>
            <p:style>
              <a:lnRef idx="2">
                <a:schemeClr val="accent1"/>
              </a:lnRef>
              <a:fillRef idx="0">
                <a:schemeClr val="accent1"/>
              </a:fillRef>
              <a:effectRef idx="1">
                <a:schemeClr val="accent1"/>
              </a:effectRef>
              <a:fontRef idx="minor">
                <a:schemeClr val="tx1"/>
              </a:fontRef>
            </p:style>
          </p:cxnSp>
          <p:cxnSp>
            <p:nvCxnSpPr>
              <p:cNvPr id="95" name="Straight Connector 94"/>
              <p:cNvCxnSpPr/>
              <p:nvPr/>
            </p:nvCxnSpPr>
            <p:spPr>
              <a:xfrm>
                <a:off x="325966" y="846666"/>
                <a:ext cx="67734" cy="0"/>
              </a:xfrm>
              <a:prstGeom prst="line">
                <a:avLst/>
              </a:prstGeom>
              <a:grpFill/>
              <a:ln>
                <a:solidFill>
                  <a:schemeClr val="accent2">
                    <a:lumMod val="20000"/>
                    <a:lumOff val="80000"/>
                  </a:schemeClr>
                </a:solidFill>
              </a:ln>
            </p:spPr>
            <p:style>
              <a:lnRef idx="2">
                <a:schemeClr val="accent1"/>
              </a:lnRef>
              <a:fillRef idx="0">
                <a:schemeClr val="accent1"/>
              </a:fillRef>
              <a:effectRef idx="1">
                <a:schemeClr val="accent1"/>
              </a:effectRef>
              <a:fontRef idx="minor">
                <a:schemeClr val="tx1"/>
              </a:fontRef>
            </p:style>
          </p:cxnSp>
        </p:grpSp>
        <p:sp>
          <p:nvSpPr>
            <p:cNvPr id="92" name="Oval 91"/>
            <p:cNvSpPr/>
            <p:nvPr/>
          </p:nvSpPr>
          <p:spPr>
            <a:xfrm>
              <a:off x="5609404" y="3186114"/>
              <a:ext cx="129886" cy="84137"/>
            </a:xfrm>
            <a:prstGeom prst="ellipse">
              <a:avLst/>
            </a:prstGeom>
            <a:grpFill/>
            <a:ln>
              <a:solidFill>
                <a:schemeClr val="accent2">
                  <a:lumMod val="20000"/>
                  <a:lumOff val="8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a:cs typeface="Arial"/>
              </a:endParaRPr>
            </a:p>
          </p:txBody>
        </p:sp>
      </p:grpSp>
      <p:grpSp>
        <p:nvGrpSpPr>
          <p:cNvPr id="47" name="Group 7188"/>
          <p:cNvGrpSpPr>
            <a:grpSpLocks/>
          </p:cNvGrpSpPr>
          <p:nvPr/>
        </p:nvGrpSpPr>
        <p:grpSpPr bwMode="auto">
          <a:xfrm>
            <a:off x="6226176" y="4220570"/>
            <a:ext cx="130175" cy="422625"/>
            <a:chOff x="6181294" y="3082926"/>
            <a:chExt cx="193649" cy="368300"/>
          </a:xfrm>
          <a:solidFill>
            <a:schemeClr val="accent2">
              <a:lumMod val="20000"/>
              <a:lumOff val="80000"/>
            </a:schemeClr>
          </a:solidFill>
        </p:grpSpPr>
        <p:grpSp>
          <p:nvGrpSpPr>
            <p:cNvPr id="86" name="Group 97"/>
            <p:cNvGrpSpPr/>
            <p:nvPr/>
          </p:nvGrpSpPr>
          <p:grpSpPr>
            <a:xfrm>
              <a:off x="6181294" y="3082926"/>
              <a:ext cx="193649" cy="368300"/>
              <a:chOff x="325966" y="838200"/>
              <a:chExt cx="67734" cy="491067"/>
            </a:xfrm>
            <a:grpFill/>
            <a:effectLst/>
          </p:grpSpPr>
          <p:cxnSp>
            <p:nvCxnSpPr>
              <p:cNvPr id="88" name="Straight Connector 87"/>
              <p:cNvCxnSpPr/>
              <p:nvPr/>
            </p:nvCxnSpPr>
            <p:spPr>
              <a:xfrm>
                <a:off x="359833" y="838200"/>
                <a:ext cx="0" cy="491067"/>
              </a:xfrm>
              <a:prstGeom prst="line">
                <a:avLst/>
              </a:prstGeom>
              <a:grpFill/>
              <a:ln>
                <a:solidFill>
                  <a:schemeClr val="accent2">
                    <a:lumMod val="20000"/>
                    <a:lumOff val="80000"/>
                  </a:schemeClr>
                </a:solidFill>
              </a:ln>
            </p:spPr>
            <p:style>
              <a:lnRef idx="2">
                <a:schemeClr val="accent1"/>
              </a:lnRef>
              <a:fillRef idx="0">
                <a:schemeClr val="accent1"/>
              </a:fillRef>
              <a:effectRef idx="1">
                <a:schemeClr val="accent1"/>
              </a:effectRef>
              <a:fontRef idx="minor">
                <a:schemeClr val="tx1"/>
              </a:fontRef>
            </p:style>
          </p:cxnSp>
          <p:cxnSp>
            <p:nvCxnSpPr>
              <p:cNvPr id="89" name="Straight Connector 88"/>
              <p:cNvCxnSpPr/>
              <p:nvPr/>
            </p:nvCxnSpPr>
            <p:spPr>
              <a:xfrm>
                <a:off x="325966" y="1320800"/>
                <a:ext cx="67734" cy="0"/>
              </a:xfrm>
              <a:prstGeom prst="line">
                <a:avLst/>
              </a:prstGeom>
              <a:grpFill/>
              <a:ln>
                <a:solidFill>
                  <a:schemeClr val="accent2">
                    <a:lumMod val="20000"/>
                    <a:lumOff val="80000"/>
                  </a:schemeClr>
                </a:solidFill>
              </a:ln>
            </p:spPr>
            <p:style>
              <a:lnRef idx="2">
                <a:schemeClr val="accent1"/>
              </a:lnRef>
              <a:fillRef idx="0">
                <a:schemeClr val="accent1"/>
              </a:fillRef>
              <a:effectRef idx="1">
                <a:schemeClr val="accent1"/>
              </a:effectRef>
              <a:fontRef idx="minor">
                <a:schemeClr val="tx1"/>
              </a:fontRef>
            </p:style>
          </p:cxnSp>
          <p:cxnSp>
            <p:nvCxnSpPr>
              <p:cNvPr id="90" name="Straight Connector 89"/>
              <p:cNvCxnSpPr/>
              <p:nvPr/>
            </p:nvCxnSpPr>
            <p:spPr>
              <a:xfrm>
                <a:off x="325966" y="846666"/>
                <a:ext cx="67734" cy="0"/>
              </a:xfrm>
              <a:prstGeom prst="line">
                <a:avLst/>
              </a:prstGeom>
              <a:grpFill/>
              <a:ln>
                <a:solidFill>
                  <a:schemeClr val="accent2">
                    <a:lumMod val="20000"/>
                    <a:lumOff val="80000"/>
                  </a:schemeClr>
                </a:solidFill>
              </a:ln>
            </p:spPr>
            <p:style>
              <a:lnRef idx="2">
                <a:schemeClr val="accent1"/>
              </a:lnRef>
              <a:fillRef idx="0">
                <a:schemeClr val="accent1"/>
              </a:fillRef>
              <a:effectRef idx="1">
                <a:schemeClr val="accent1"/>
              </a:effectRef>
              <a:fontRef idx="minor">
                <a:schemeClr val="tx1"/>
              </a:fontRef>
            </p:style>
          </p:cxnSp>
        </p:grpSp>
        <p:sp>
          <p:nvSpPr>
            <p:cNvPr id="87" name="Oval 86"/>
            <p:cNvSpPr/>
            <p:nvPr/>
          </p:nvSpPr>
          <p:spPr>
            <a:xfrm>
              <a:off x="6219079" y="3219451"/>
              <a:ext cx="127525" cy="84138"/>
            </a:xfrm>
            <a:prstGeom prst="ellipse">
              <a:avLst/>
            </a:prstGeom>
            <a:grpFill/>
            <a:ln>
              <a:solidFill>
                <a:schemeClr val="accent2">
                  <a:lumMod val="20000"/>
                  <a:lumOff val="8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a:cs typeface="Arial"/>
              </a:endParaRPr>
            </a:p>
          </p:txBody>
        </p:sp>
      </p:grpSp>
      <p:grpSp>
        <p:nvGrpSpPr>
          <p:cNvPr id="48" name="Group 7186"/>
          <p:cNvGrpSpPr>
            <a:grpSpLocks/>
          </p:cNvGrpSpPr>
          <p:nvPr/>
        </p:nvGrpSpPr>
        <p:grpSpPr bwMode="auto">
          <a:xfrm>
            <a:off x="6829426" y="4031117"/>
            <a:ext cx="130175" cy="364331"/>
            <a:chOff x="6795847" y="2917826"/>
            <a:chExt cx="193649" cy="317500"/>
          </a:xfrm>
          <a:solidFill>
            <a:schemeClr val="accent2">
              <a:lumMod val="20000"/>
              <a:lumOff val="80000"/>
            </a:schemeClr>
          </a:solidFill>
        </p:grpSpPr>
        <p:grpSp>
          <p:nvGrpSpPr>
            <p:cNvPr id="81" name="Group 101"/>
            <p:cNvGrpSpPr/>
            <p:nvPr/>
          </p:nvGrpSpPr>
          <p:grpSpPr>
            <a:xfrm>
              <a:off x="6795847" y="2917826"/>
              <a:ext cx="193649" cy="317500"/>
              <a:chOff x="325966" y="838200"/>
              <a:chExt cx="67734" cy="491067"/>
            </a:xfrm>
            <a:grpFill/>
            <a:effectLst/>
          </p:grpSpPr>
          <p:cxnSp>
            <p:nvCxnSpPr>
              <p:cNvPr id="83" name="Straight Connector 82"/>
              <p:cNvCxnSpPr/>
              <p:nvPr/>
            </p:nvCxnSpPr>
            <p:spPr>
              <a:xfrm>
                <a:off x="359833" y="838200"/>
                <a:ext cx="0" cy="491067"/>
              </a:xfrm>
              <a:prstGeom prst="line">
                <a:avLst/>
              </a:prstGeom>
              <a:grpFill/>
              <a:ln>
                <a:solidFill>
                  <a:schemeClr val="accent2">
                    <a:lumMod val="20000"/>
                    <a:lumOff val="80000"/>
                  </a:schemeClr>
                </a:solidFill>
              </a:ln>
            </p:spPr>
            <p:style>
              <a:lnRef idx="2">
                <a:schemeClr val="accent1"/>
              </a:lnRef>
              <a:fillRef idx="0">
                <a:schemeClr val="accent1"/>
              </a:fillRef>
              <a:effectRef idx="1">
                <a:schemeClr val="accent1"/>
              </a:effectRef>
              <a:fontRef idx="minor">
                <a:schemeClr val="tx1"/>
              </a:fontRef>
            </p:style>
          </p:cxnSp>
          <p:cxnSp>
            <p:nvCxnSpPr>
              <p:cNvPr id="84" name="Straight Connector 83"/>
              <p:cNvCxnSpPr/>
              <p:nvPr/>
            </p:nvCxnSpPr>
            <p:spPr>
              <a:xfrm>
                <a:off x="325966" y="1320800"/>
                <a:ext cx="67734" cy="0"/>
              </a:xfrm>
              <a:prstGeom prst="line">
                <a:avLst/>
              </a:prstGeom>
              <a:grpFill/>
              <a:ln>
                <a:solidFill>
                  <a:schemeClr val="accent2">
                    <a:lumMod val="20000"/>
                    <a:lumOff val="80000"/>
                  </a:schemeClr>
                </a:solidFill>
              </a:ln>
            </p:spPr>
            <p:style>
              <a:lnRef idx="2">
                <a:schemeClr val="accent1"/>
              </a:lnRef>
              <a:fillRef idx="0">
                <a:schemeClr val="accent1"/>
              </a:fillRef>
              <a:effectRef idx="1">
                <a:schemeClr val="accent1"/>
              </a:effectRef>
              <a:fontRef idx="minor">
                <a:schemeClr val="tx1"/>
              </a:fontRef>
            </p:style>
          </p:cxnSp>
          <p:cxnSp>
            <p:nvCxnSpPr>
              <p:cNvPr id="85" name="Straight Connector 84"/>
              <p:cNvCxnSpPr/>
              <p:nvPr/>
            </p:nvCxnSpPr>
            <p:spPr>
              <a:xfrm>
                <a:off x="325966" y="846666"/>
                <a:ext cx="67734" cy="0"/>
              </a:xfrm>
              <a:prstGeom prst="line">
                <a:avLst/>
              </a:prstGeom>
              <a:grpFill/>
              <a:ln>
                <a:solidFill>
                  <a:schemeClr val="accent2">
                    <a:lumMod val="20000"/>
                    <a:lumOff val="80000"/>
                  </a:schemeClr>
                </a:solidFill>
              </a:ln>
            </p:spPr>
            <p:style>
              <a:lnRef idx="2">
                <a:schemeClr val="accent1"/>
              </a:lnRef>
              <a:fillRef idx="0">
                <a:schemeClr val="accent1"/>
              </a:fillRef>
              <a:effectRef idx="1">
                <a:schemeClr val="accent1"/>
              </a:effectRef>
              <a:fontRef idx="minor">
                <a:schemeClr val="tx1"/>
              </a:fontRef>
            </p:style>
          </p:cxnSp>
        </p:grpSp>
        <p:sp>
          <p:nvSpPr>
            <p:cNvPr id="82" name="Oval 81"/>
            <p:cNvSpPr/>
            <p:nvPr/>
          </p:nvSpPr>
          <p:spPr>
            <a:xfrm>
              <a:off x="6833632" y="3041651"/>
              <a:ext cx="127525" cy="84138"/>
            </a:xfrm>
            <a:prstGeom prst="ellipse">
              <a:avLst/>
            </a:prstGeom>
            <a:grpFill/>
            <a:ln>
              <a:solidFill>
                <a:schemeClr val="accent2">
                  <a:lumMod val="20000"/>
                  <a:lumOff val="8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a:cs typeface="Arial"/>
              </a:endParaRPr>
            </a:p>
          </p:txBody>
        </p:sp>
      </p:grpSp>
      <p:grpSp>
        <p:nvGrpSpPr>
          <p:cNvPr id="49" name="Group 7185"/>
          <p:cNvGrpSpPr>
            <a:grpSpLocks/>
          </p:cNvGrpSpPr>
          <p:nvPr/>
        </p:nvGrpSpPr>
        <p:grpSpPr bwMode="auto">
          <a:xfrm>
            <a:off x="7439026" y="4220570"/>
            <a:ext cx="130175" cy="327898"/>
            <a:chOff x="7405600" y="3082926"/>
            <a:chExt cx="193649" cy="285750"/>
          </a:xfrm>
          <a:solidFill>
            <a:schemeClr val="accent2">
              <a:lumMod val="20000"/>
              <a:lumOff val="80000"/>
            </a:schemeClr>
          </a:solidFill>
        </p:grpSpPr>
        <p:grpSp>
          <p:nvGrpSpPr>
            <p:cNvPr id="76" name="Group 105"/>
            <p:cNvGrpSpPr/>
            <p:nvPr/>
          </p:nvGrpSpPr>
          <p:grpSpPr>
            <a:xfrm>
              <a:off x="7405600" y="3082926"/>
              <a:ext cx="193649" cy="285750"/>
              <a:chOff x="325966" y="838200"/>
              <a:chExt cx="67734" cy="491067"/>
            </a:xfrm>
            <a:grpFill/>
            <a:effectLst/>
          </p:grpSpPr>
          <p:cxnSp>
            <p:nvCxnSpPr>
              <p:cNvPr id="78" name="Straight Connector 77"/>
              <p:cNvCxnSpPr/>
              <p:nvPr/>
            </p:nvCxnSpPr>
            <p:spPr>
              <a:xfrm>
                <a:off x="359833" y="838200"/>
                <a:ext cx="0" cy="491067"/>
              </a:xfrm>
              <a:prstGeom prst="line">
                <a:avLst/>
              </a:prstGeom>
              <a:grpFill/>
              <a:ln>
                <a:solidFill>
                  <a:schemeClr val="accent2">
                    <a:lumMod val="20000"/>
                    <a:lumOff val="80000"/>
                  </a:schemeClr>
                </a:solidFill>
              </a:ln>
            </p:spPr>
            <p:style>
              <a:lnRef idx="2">
                <a:schemeClr val="accent1"/>
              </a:lnRef>
              <a:fillRef idx="0">
                <a:schemeClr val="accent1"/>
              </a:fillRef>
              <a:effectRef idx="1">
                <a:schemeClr val="accent1"/>
              </a:effectRef>
              <a:fontRef idx="minor">
                <a:schemeClr val="tx1"/>
              </a:fontRef>
            </p:style>
          </p:cxnSp>
          <p:cxnSp>
            <p:nvCxnSpPr>
              <p:cNvPr id="79" name="Straight Connector 78"/>
              <p:cNvCxnSpPr/>
              <p:nvPr/>
            </p:nvCxnSpPr>
            <p:spPr>
              <a:xfrm>
                <a:off x="325966" y="1320800"/>
                <a:ext cx="67734" cy="0"/>
              </a:xfrm>
              <a:prstGeom prst="line">
                <a:avLst/>
              </a:prstGeom>
              <a:grpFill/>
              <a:ln>
                <a:solidFill>
                  <a:schemeClr val="accent2">
                    <a:lumMod val="20000"/>
                    <a:lumOff val="80000"/>
                  </a:schemeClr>
                </a:solidFill>
              </a:ln>
            </p:spPr>
            <p:style>
              <a:lnRef idx="2">
                <a:schemeClr val="accent1"/>
              </a:lnRef>
              <a:fillRef idx="0">
                <a:schemeClr val="accent1"/>
              </a:fillRef>
              <a:effectRef idx="1">
                <a:schemeClr val="accent1"/>
              </a:effectRef>
              <a:fontRef idx="minor">
                <a:schemeClr val="tx1"/>
              </a:fontRef>
            </p:style>
          </p:cxnSp>
          <p:cxnSp>
            <p:nvCxnSpPr>
              <p:cNvPr id="80" name="Straight Connector 79"/>
              <p:cNvCxnSpPr/>
              <p:nvPr/>
            </p:nvCxnSpPr>
            <p:spPr>
              <a:xfrm>
                <a:off x="325966" y="846666"/>
                <a:ext cx="67734" cy="0"/>
              </a:xfrm>
              <a:prstGeom prst="line">
                <a:avLst/>
              </a:prstGeom>
              <a:grpFill/>
              <a:ln>
                <a:solidFill>
                  <a:schemeClr val="accent2">
                    <a:lumMod val="20000"/>
                    <a:lumOff val="80000"/>
                  </a:schemeClr>
                </a:solidFill>
              </a:ln>
            </p:spPr>
            <p:style>
              <a:lnRef idx="2">
                <a:schemeClr val="accent1"/>
              </a:lnRef>
              <a:fillRef idx="0">
                <a:schemeClr val="accent1"/>
              </a:fillRef>
              <a:effectRef idx="1">
                <a:schemeClr val="accent1"/>
              </a:effectRef>
              <a:fontRef idx="minor">
                <a:schemeClr val="tx1"/>
              </a:fontRef>
            </p:style>
          </p:cxnSp>
        </p:grpSp>
        <p:sp>
          <p:nvSpPr>
            <p:cNvPr id="77" name="Oval 76"/>
            <p:cNvSpPr/>
            <p:nvPr/>
          </p:nvSpPr>
          <p:spPr>
            <a:xfrm>
              <a:off x="7441024" y="3181351"/>
              <a:ext cx="127525" cy="84138"/>
            </a:xfrm>
            <a:prstGeom prst="ellipse">
              <a:avLst/>
            </a:prstGeom>
            <a:grpFill/>
            <a:ln>
              <a:solidFill>
                <a:schemeClr val="accent2">
                  <a:lumMod val="20000"/>
                  <a:lumOff val="8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a:cs typeface="Arial"/>
              </a:endParaRPr>
            </a:p>
          </p:txBody>
        </p:sp>
      </p:grpSp>
      <p:grpSp>
        <p:nvGrpSpPr>
          <p:cNvPr id="50" name="Group 7184"/>
          <p:cNvGrpSpPr>
            <a:grpSpLocks/>
          </p:cNvGrpSpPr>
          <p:nvPr/>
        </p:nvGrpSpPr>
        <p:grpSpPr bwMode="auto">
          <a:xfrm>
            <a:off x="8043864" y="3976468"/>
            <a:ext cx="130175" cy="484560"/>
            <a:chOff x="8010551" y="2870200"/>
            <a:chExt cx="193649" cy="422275"/>
          </a:xfrm>
          <a:solidFill>
            <a:schemeClr val="accent2">
              <a:lumMod val="20000"/>
              <a:lumOff val="80000"/>
            </a:schemeClr>
          </a:solidFill>
        </p:grpSpPr>
        <p:grpSp>
          <p:nvGrpSpPr>
            <p:cNvPr id="71" name="Group 109"/>
            <p:cNvGrpSpPr/>
            <p:nvPr/>
          </p:nvGrpSpPr>
          <p:grpSpPr>
            <a:xfrm>
              <a:off x="8010551" y="2870200"/>
              <a:ext cx="193649" cy="422275"/>
              <a:chOff x="325966" y="838200"/>
              <a:chExt cx="67734" cy="491067"/>
            </a:xfrm>
            <a:grpFill/>
            <a:effectLst/>
          </p:grpSpPr>
          <p:cxnSp>
            <p:nvCxnSpPr>
              <p:cNvPr id="73" name="Straight Connector 72"/>
              <p:cNvCxnSpPr/>
              <p:nvPr/>
            </p:nvCxnSpPr>
            <p:spPr>
              <a:xfrm>
                <a:off x="359833" y="838200"/>
                <a:ext cx="0" cy="491067"/>
              </a:xfrm>
              <a:prstGeom prst="line">
                <a:avLst/>
              </a:prstGeom>
              <a:grpFill/>
              <a:ln>
                <a:solidFill>
                  <a:schemeClr val="accent2">
                    <a:lumMod val="20000"/>
                    <a:lumOff val="80000"/>
                  </a:schemeClr>
                </a:solidFill>
              </a:ln>
            </p:spPr>
            <p:style>
              <a:lnRef idx="2">
                <a:schemeClr val="accent1"/>
              </a:lnRef>
              <a:fillRef idx="0">
                <a:schemeClr val="accent1"/>
              </a:fillRef>
              <a:effectRef idx="1">
                <a:schemeClr val="accent1"/>
              </a:effectRef>
              <a:fontRef idx="minor">
                <a:schemeClr val="tx1"/>
              </a:fontRef>
            </p:style>
          </p:cxnSp>
          <p:cxnSp>
            <p:nvCxnSpPr>
              <p:cNvPr id="74" name="Straight Connector 73"/>
              <p:cNvCxnSpPr/>
              <p:nvPr/>
            </p:nvCxnSpPr>
            <p:spPr>
              <a:xfrm>
                <a:off x="325966" y="1320800"/>
                <a:ext cx="67734" cy="0"/>
              </a:xfrm>
              <a:prstGeom prst="line">
                <a:avLst/>
              </a:prstGeom>
              <a:grpFill/>
              <a:ln>
                <a:solidFill>
                  <a:schemeClr val="accent2">
                    <a:lumMod val="20000"/>
                    <a:lumOff val="80000"/>
                  </a:schemeClr>
                </a:solidFill>
              </a:ln>
            </p:spPr>
            <p:style>
              <a:lnRef idx="2">
                <a:schemeClr val="accent1"/>
              </a:lnRef>
              <a:fillRef idx="0">
                <a:schemeClr val="accent1"/>
              </a:fillRef>
              <a:effectRef idx="1">
                <a:schemeClr val="accent1"/>
              </a:effectRef>
              <a:fontRef idx="minor">
                <a:schemeClr val="tx1"/>
              </a:fontRef>
            </p:style>
          </p:cxnSp>
          <p:cxnSp>
            <p:nvCxnSpPr>
              <p:cNvPr id="75" name="Straight Connector 74"/>
              <p:cNvCxnSpPr/>
              <p:nvPr/>
            </p:nvCxnSpPr>
            <p:spPr>
              <a:xfrm>
                <a:off x="325966" y="846666"/>
                <a:ext cx="67734" cy="0"/>
              </a:xfrm>
              <a:prstGeom prst="line">
                <a:avLst/>
              </a:prstGeom>
              <a:grpFill/>
              <a:ln>
                <a:solidFill>
                  <a:schemeClr val="accent2">
                    <a:lumMod val="20000"/>
                    <a:lumOff val="80000"/>
                  </a:schemeClr>
                </a:solidFill>
              </a:ln>
            </p:spPr>
            <p:style>
              <a:lnRef idx="2">
                <a:schemeClr val="accent1"/>
              </a:lnRef>
              <a:fillRef idx="0">
                <a:schemeClr val="accent1"/>
              </a:fillRef>
              <a:effectRef idx="1">
                <a:schemeClr val="accent1"/>
              </a:effectRef>
              <a:fontRef idx="minor">
                <a:schemeClr val="tx1"/>
              </a:fontRef>
            </p:style>
          </p:cxnSp>
        </p:grpSp>
        <p:sp>
          <p:nvSpPr>
            <p:cNvPr id="72" name="Oval 71"/>
            <p:cNvSpPr/>
            <p:nvPr/>
          </p:nvSpPr>
          <p:spPr>
            <a:xfrm>
              <a:off x="8043613" y="3041650"/>
              <a:ext cx="127525" cy="84138"/>
            </a:xfrm>
            <a:prstGeom prst="ellipse">
              <a:avLst/>
            </a:prstGeom>
            <a:grpFill/>
            <a:ln>
              <a:solidFill>
                <a:schemeClr val="accent2">
                  <a:lumMod val="20000"/>
                  <a:lumOff val="8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ln>
                  <a:solidFill>
                    <a:srgbClr val="FFFF00"/>
                  </a:solidFill>
                </a:ln>
                <a:solidFill>
                  <a:srgbClr val="FFFFFF"/>
                </a:solidFill>
                <a:latin typeface="Arial"/>
                <a:cs typeface="Arial"/>
              </a:endParaRPr>
            </a:p>
          </p:txBody>
        </p:sp>
      </p:grpSp>
      <p:sp>
        <p:nvSpPr>
          <p:cNvPr id="212010" name="TextBox 131"/>
          <p:cNvSpPr txBox="1">
            <a:spLocks noChangeArrowheads="1"/>
          </p:cNvSpPr>
          <p:nvPr/>
        </p:nvSpPr>
        <p:spPr bwMode="auto">
          <a:xfrm>
            <a:off x="987425" y="2290763"/>
            <a:ext cx="4127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r" eaLnBrk="1" fontAlgn="base" hangingPunct="1">
              <a:spcBef>
                <a:spcPct val="0"/>
              </a:spcBef>
              <a:spcAft>
                <a:spcPct val="0"/>
              </a:spcAft>
              <a:buFontTx/>
              <a:buNone/>
            </a:pPr>
            <a:r>
              <a:rPr lang="en-US" altLang="it-IT" sz="1600" b="1" smtClean="0">
                <a:solidFill>
                  <a:srgbClr val="FFFFFF"/>
                </a:solidFill>
                <a:latin typeface="Arial" pitchFamily="34" charset="0"/>
                <a:ea typeface="MS PGothic" pitchFamily="34" charset="-128"/>
                <a:cs typeface="Arial" pitchFamily="34" charset="0"/>
              </a:rPr>
              <a:t>10</a:t>
            </a:r>
          </a:p>
        </p:txBody>
      </p:sp>
      <p:sp>
        <p:nvSpPr>
          <p:cNvPr id="212011" name="TextBox 132"/>
          <p:cNvSpPr txBox="1">
            <a:spLocks noChangeArrowheads="1"/>
          </p:cNvSpPr>
          <p:nvPr/>
        </p:nvSpPr>
        <p:spPr bwMode="auto">
          <a:xfrm>
            <a:off x="1101725" y="2605088"/>
            <a:ext cx="298450" cy="29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r" eaLnBrk="1" fontAlgn="base" hangingPunct="1">
              <a:spcBef>
                <a:spcPct val="0"/>
              </a:spcBef>
              <a:spcAft>
                <a:spcPct val="0"/>
              </a:spcAft>
              <a:buFontTx/>
              <a:buNone/>
            </a:pPr>
            <a:r>
              <a:rPr lang="en-US" altLang="it-IT" sz="1600" b="1" smtClean="0">
                <a:solidFill>
                  <a:srgbClr val="FFFFFF"/>
                </a:solidFill>
                <a:latin typeface="Arial" pitchFamily="34" charset="0"/>
                <a:ea typeface="MS PGothic" pitchFamily="34" charset="-128"/>
                <a:cs typeface="Arial" pitchFamily="34" charset="0"/>
              </a:rPr>
              <a:t>0</a:t>
            </a:r>
          </a:p>
        </p:txBody>
      </p:sp>
      <p:sp>
        <p:nvSpPr>
          <p:cNvPr id="212012" name="TextBox 133"/>
          <p:cNvSpPr txBox="1">
            <a:spLocks noChangeArrowheads="1"/>
          </p:cNvSpPr>
          <p:nvPr/>
        </p:nvSpPr>
        <p:spPr bwMode="auto">
          <a:xfrm>
            <a:off x="874713" y="2917825"/>
            <a:ext cx="525462"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r" eaLnBrk="1" fontAlgn="base" hangingPunct="1">
              <a:spcBef>
                <a:spcPct val="0"/>
              </a:spcBef>
              <a:spcAft>
                <a:spcPct val="0"/>
              </a:spcAft>
              <a:buFontTx/>
              <a:buNone/>
            </a:pPr>
            <a:r>
              <a:rPr lang="en-US" altLang="it-IT" sz="1600" b="1" smtClean="0">
                <a:solidFill>
                  <a:srgbClr val="FFFFFF"/>
                </a:solidFill>
                <a:latin typeface="Arial" pitchFamily="34" charset="0"/>
                <a:ea typeface="MS PGothic" pitchFamily="34" charset="-128"/>
                <a:cs typeface="Arial" pitchFamily="34" charset="0"/>
              </a:rPr>
              <a:t>–10</a:t>
            </a:r>
          </a:p>
        </p:txBody>
      </p:sp>
      <p:sp>
        <p:nvSpPr>
          <p:cNvPr id="212013" name="TextBox 134"/>
          <p:cNvSpPr txBox="1">
            <a:spLocks noChangeArrowheads="1"/>
          </p:cNvSpPr>
          <p:nvPr/>
        </p:nvSpPr>
        <p:spPr bwMode="auto">
          <a:xfrm>
            <a:off x="874713" y="3233738"/>
            <a:ext cx="525462" cy="29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r" eaLnBrk="1" fontAlgn="base" hangingPunct="1">
              <a:spcBef>
                <a:spcPct val="0"/>
              </a:spcBef>
              <a:spcAft>
                <a:spcPct val="0"/>
              </a:spcAft>
              <a:buFontTx/>
              <a:buNone/>
            </a:pPr>
            <a:r>
              <a:rPr lang="en-US" altLang="it-IT" sz="1600" b="1" smtClean="0">
                <a:solidFill>
                  <a:srgbClr val="FFFFFF"/>
                </a:solidFill>
                <a:latin typeface="Arial" pitchFamily="34" charset="0"/>
                <a:ea typeface="MS PGothic" pitchFamily="34" charset="-128"/>
                <a:cs typeface="Arial" pitchFamily="34" charset="0"/>
              </a:rPr>
              <a:t>–20</a:t>
            </a:r>
          </a:p>
        </p:txBody>
      </p:sp>
      <p:sp>
        <p:nvSpPr>
          <p:cNvPr id="212014" name="TextBox 135"/>
          <p:cNvSpPr txBox="1">
            <a:spLocks noChangeArrowheads="1"/>
          </p:cNvSpPr>
          <p:nvPr/>
        </p:nvSpPr>
        <p:spPr bwMode="auto">
          <a:xfrm>
            <a:off x="874713" y="3546475"/>
            <a:ext cx="525462"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r" eaLnBrk="1" fontAlgn="base" hangingPunct="1">
              <a:spcBef>
                <a:spcPct val="0"/>
              </a:spcBef>
              <a:spcAft>
                <a:spcPct val="0"/>
              </a:spcAft>
              <a:buFontTx/>
              <a:buNone/>
            </a:pPr>
            <a:r>
              <a:rPr lang="en-US" altLang="it-IT" sz="1600" b="1" smtClean="0">
                <a:solidFill>
                  <a:srgbClr val="FFFFFF"/>
                </a:solidFill>
                <a:latin typeface="Arial" pitchFamily="34" charset="0"/>
                <a:ea typeface="MS PGothic" pitchFamily="34" charset="-128"/>
                <a:cs typeface="Arial" pitchFamily="34" charset="0"/>
              </a:rPr>
              <a:t>–30</a:t>
            </a:r>
          </a:p>
        </p:txBody>
      </p:sp>
      <p:sp>
        <p:nvSpPr>
          <p:cNvPr id="212015" name="TextBox 136"/>
          <p:cNvSpPr txBox="1">
            <a:spLocks noChangeArrowheads="1"/>
          </p:cNvSpPr>
          <p:nvPr/>
        </p:nvSpPr>
        <p:spPr bwMode="auto">
          <a:xfrm>
            <a:off x="874713" y="3859213"/>
            <a:ext cx="525462"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r" eaLnBrk="1" fontAlgn="base" hangingPunct="1">
              <a:spcBef>
                <a:spcPct val="0"/>
              </a:spcBef>
              <a:spcAft>
                <a:spcPct val="0"/>
              </a:spcAft>
              <a:buFontTx/>
              <a:buNone/>
            </a:pPr>
            <a:r>
              <a:rPr lang="en-US" altLang="it-IT" sz="1600" b="1" smtClean="0">
                <a:solidFill>
                  <a:srgbClr val="FFFFFF"/>
                </a:solidFill>
                <a:latin typeface="Arial" pitchFamily="34" charset="0"/>
                <a:ea typeface="MS PGothic" pitchFamily="34" charset="-128"/>
                <a:cs typeface="Arial" pitchFamily="34" charset="0"/>
              </a:rPr>
              <a:t>–40</a:t>
            </a:r>
          </a:p>
        </p:txBody>
      </p:sp>
      <p:sp>
        <p:nvSpPr>
          <p:cNvPr id="212016" name="TextBox 137"/>
          <p:cNvSpPr txBox="1">
            <a:spLocks noChangeArrowheads="1"/>
          </p:cNvSpPr>
          <p:nvPr/>
        </p:nvSpPr>
        <p:spPr bwMode="auto">
          <a:xfrm>
            <a:off x="874713" y="4175125"/>
            <a:ext cx="525462" cy="29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r" eaLnBrk="1" fontAlgn="base" hangingPunct="1">
              <a:spcBef>
                <a:spcPct val="0"/>
              </a:spcBef>
              <a:spcAft>
                <a:spcPct val="0"/>
              </a:spcAft>
              <a:buFontTx/>
              <a:buNone/>
            </a:pPr>
            <a:r>
              <a:rPr lang="en-US" altLang="it-IT" sz="1600" b="1" smtClean="0">
                <a:solidFill>
                  <a:srgbClr val="FFFFFF"/>
                </a:solidFill>
                <a:latin typeface="Arial" pitchFamily="34" charset="0"/>
                <a:ea typeface="MS PGothic" pitchFamily="34" charset="-128"/>
                <a:cs typeface="Arial" pitchFamily="34" charset="0"/>
              </a:rPr>
              <a:t>–50</a:t>
            </a:r>
          </a:p>
        </p:txBody>
      </p:sp>
      <p:sp>
        <p:nvSpPr>
          <p:cNvPr id="212017" name="TextBox 138"/>
          <p:cNvSpPr txBox="1">
            <a:spLocks noChangeArrowheads="1"/>
          </p:cNvSpPr>
          <p:nvPr/>
        </p:nvSpPr>
        <p:spPr bwMode="auto">
          <a:xfrm>
            <a:off x="874713" y="4487863"/>
            <a:ext cx="525462"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r" eaLnBrk="1" fontAlgn="base" hangingPunct="1">
              <a:spcBef>
                <a:spcPct val="0"/>
              </a:spcBef>
              <a:spcAft>
                <a:spcPct val="0"/>
              </a:spcAft>
              <a:buFontTx/>
              <a:buNone/>
            </a:pPr>
            <a:r>
              <a:rPr lang="en-US" altLang="it-IT" sz="1600" b="1" smtClean="0">
                <a:solidFill>
                  <a:srgbClr val="FFFFFF"/>
                </a:solidFill>
                <a:latin typeface="Arial" pitchFamily="34" charset="0"/>
                <a:ea typeface="MS PGothic" pitchFamily="34" charset="-128"/>
                <a:cs typeface="Arial" pitchFamily="34" charset="0"/>
              </a:rPr>
              <a:t>–60</a:t>
            </a:r>
          </a:p>
        </p:txBody>
      </p:sp>
      <p:sp>
        <p:nvSpPr>
          <p:cNvPr id="212018" name="TextBox 139"/>
          <p:cNvSpPr txBox="1">
            <a:spLocks noChangeArrowheads="1"/>
          </p:cNvSpPr>
          <p:nvPr/>
        </p:nvSpPr>
        <p:spPr bwMode="auto">
          <a:xfrm>
            <a:off x="874713" y="4802188"/>
            <a:ext cx="525462" cy="29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r" eaLnBrk="1" fontAlgn="base" hangingPunct="1">
              <a:spcBef>
                <a:spcPct val="0"/>
              </a:spcBef>
              <a:spcAft>
                <a:spcPct val="0"/>
              </a:spcAft>
              <a:buFontTx/>
              <a:buNone/>
            </a:pPr>
            <a:r>
              <a:rPr lang="en-US" altLang="it-IT" sz="1600" b="1" smtClean="0">
                <a:solidFill>
                  <a:srgbClr val="FFFFFF"/>
                </a:solidFill>
                <a:latin typeface="Arial" pitchFamily="34" charset="0"/>
                <a:ea typeface="MS PGothic" pitchFamily="34" charset="-128"/>
                <a:cs typeface="Arial" pitchFamily="34" charset="0"/>
              </a:rPr>
              <a:t>–70</a:t>
            </a:r>
          </a:p>
        </p:txBody>
      </p:sp>
      <p:sp>
        <p:nvSpPr>
          <p:cNvPr id="212019" name="TextBox 140"/>
          <p:cNvSpPr txBox="1">
            <a:spLocks noChangeArrowheads="1"/>
          </p:cNvSpPr>
          <p:nvPr/>
        </p:nvSpPr>
        <p:spPr bwMode="auto">
          <a:xfrm rot="-5400000">
            <a:off x="-157956" y="3372644"/>
            <a:ext cx="153352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en-US" altLang="it-IT" sz="1600" b="1" smtClean="0">
                <a:solidFill>
                  <a:srgbClr val="FFFFFF"/>
                </a:solidFill>
                <a:latin typeface="Arial" pitchFamily="34" charset="0"/>
                <a:ea typeface="MS PGothic" pitchFamily="34" charset="-128"/>
                <a:cs typeface="Arial" pitchFamily="34" charset="0"/>
              </a:rPr>
              <a:t>Mean change in </a:t>
            </a:r>
            <a:br>
              <a:rPr lang="en-US" altLang="it-IT" sz="1600" b="1" smtClean="0">
                <a:solidFill>
                  <a:srgbClr val="FFFFFF"/>
                </a:solidFill>
                <a:latin typeface="Arial" pitchFamily="34" charset="0"/>
                <a:ea typeface="MS PGothic" pitchFamily="34" charset="-128"/>
                <a:cs typeface="Arial" pitchFamily="34" charset="0"/>
              </a:rPr>
            </a:br>
            <a:r>
              <a:rPr lang="en-US" altLang="it-IT" sz="1600" b="1" smtClean="0">
                <a:solidFill>
                  <a:srgbClr val="FFFFFF"/>
                </a:solidFill>
                <a:latin typeface="Arial" pitchFamily="34" charset="0"/>
                <a:ea typeface="MS PGothic" pitchFamily="34" charset="-128"/>
                <a:cs typeface="Arial" pitchFamily="34" charset="0"/>
              </a:rPr>
              <a:t>LDL-C, %±SD</a:t>
            </a:r>
          </a:p>
        </p:txBody>
      </p:sp>
      <p:sp>
        <p:nvSpPr>
          <p:cNvPr id="212020" name="TextBox 142"/>
          <p:cNvSpPr txBox="1">
            <a:spLocks noChangeArrowheads="1"/>
          </p:cNvSpPr>
          <p:nvPr/>
        </p:nvSpPr>
        <p:spPr bwMode="auto">
          <a:xfrm>
            <a:off x="4184650" y="5573713"/>
            <a:ext cx="715963" cy="29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600" b="1" smtClean="0">
                <a:solidFill>
                  <a:srgbClr val="FFFFFF"/>
                </a:solidFill>
                <a:latin typeface="Arial" pitchFamily="34" charset="0"/>
                <a:ea typeface="MS PGothic" pitchFamily="34" charset="-128"/>
                <a:cs typeface="Arial" pitchFamily="34" charset="0"/>
              </a:rPr>
              <a:t>Week</a:t>
            </a:r>
          </a:p>
        </p:txBody>
      </p:sp>
      <p:sp>
        <p:nvSpPr>
          <p:cNvPr id="62" name="Rounded Rectangle 61"/>
          <p:cNvSpPr>
            <a:spLocks noChangeArrowheads="1"/>
          </p:cNvSpPr>
          <p:nvPr/>
        </p:nvSpPr>
        <p:spPr bwMode="auto">
          <a:xfrm>
            <a:off x="1651000" y="2198688"/>
            <a:ext cx="4013200" cy="495300"/>
          </a:xfrm>
          <a:prstGeom prst="roundRect">
            <a:avLst>
              <a:gd name="adj" fmla="val 16667"/>
            </a:avLst>
          </a:prstGeom>
          <a:gradFill>
            <a:gsLst>
              <a:gs pos="0">
                <a:schemeClr val="accent3">
                  <a:lumMod val="75000"/>
                </a:schemeClr>
              </a:gs>
              <a:gs pos="100000">
                <a:schemeClr val="accent3">
                  <a:tint val="50000"/>
                  <a:shade val="100000"/>
                  <a:satMod val="350000"/>
                </a:schemeClr>
              </a:gs>
            </a:gsLst>
          </a:gradFill>
          <a:ln>
            <a:headEnd/>
            <a:tailEnd/>
          </a:ln>
        </p:spPr>
        <p:style>
          <a:lnRef idx="1">
            <a:schemeClr val="accent3"/>
          </a:lnRef>
          <a:fillRef idx="3">
            <a:schemeClr val="accent3"/>
          </a:fillRef>
          <a:effectRef idx="2">
            <a:schemeClr val="accent3"/>
          </a:effectRef>
          <a:fontRef idx="minor">
            <a:schemeClr val="lt1"/>
          </a:fontRef>
        </p:style>
        <p:txBody>
          <a:bodyPr anchor="ctr"/>
          <a:lstStyle/>
          <a:p>
            <a:pPr algn="ctr" defTabSz="457200" fontAlgn="base">
              <a:spcBef>
                <a:spcPct val="0"/>
              </a:spcBef>
              <a:spcAft>
                <a:spcPct val="0"/>
              </a:spcAft>
              <a:defRPr/>
            </a:pPr>
            <a:r>
              <a:rPr lang="en-US" sz="1600" b="1" dirty="0">
                <a:solidFill>
                  <a:prstClr val="white"/>
                </a:solidFill>
                <a:latin typeface="Arial"/>
                <a:cs typeface="Arial" charset="0"/>
              </a:rPr>
              <a:t>Phase 3</a:t>
            </a:r>
            <a:endParaRPr lang="en-US" sz="1600" b="1" baseline="30000" dirty="0">
              <a:solidFill>
                <a:prstClr val="white"/>
              </a:solidFill>
              <a:latin typeface="Arial"/>
              <a:cs typeface="Arial" charset="0"/>
            </a:endParaRPr>
          </a:p>
        </p:txBody>
      </p:sp>
      <p:sp>
        <p:nvSpPr>
          <p:cNvPr id="63" name="Rounded Rectangle 62"/>
          <p:cNvSpPr>
            <a:spLocks noChangeArrowheads="1"/>
          </p:cNvSpPr>
          <p:nvPr/>
        </p:nvSpPr>
        <p:spPr bwMode="auto">
          <a:xfrm>
            <a:off x="5664200" y="2198688"/>
            <a:ext cx="2509838" cy="495300"/>
          </a:xfrm>
          <a:prstGeom prst="roundRect">
            <a:avLst>
              <a:gd name="adj" fmla="val 16667"/>
            </a:avLst>
          </a:prstGeom>
          <a:ln>
            <a:headEnd/>
            <a:tailEnd/>
          </a:ln>
        </p:spPr>
        <p:style>
          <a:lnRef idx="1">
            <a:schemeClr val="accent6"/>
          </a:lnRef>
          <a:fillRef idx="3">
            <a:schemeClr val="accent6"/>
          </a:fillRef>
          <a:effectRef idx="2">
            <a:schemeClr val="accent6"/>
          </a:effectRef>
          <a:fontRef idx="minor">
            <a:schemeClr val="lt1"/>
          </a:fontRef>
        </p:style>
        <p:txBody>
          <a:bodyPr anchor="ctr"/>
          <a:lstStyle/>
          <a:p>
            <a:pPr algn="ctr" defTabSz="457200" fontAlgn="base">
              <a:spcBef>
                <a:spcPct val="0"/>
              </a:spcBef>
              <a:spcAft>
                <a:spcPct val="0"/>
              </a:spcAft>
              <a:defRPr/>
            </a:pPr>
            <a:r>
              <a:rPr lang="en-US" sz="1600" b="1" dirty="0">
                <a:solidFill>
                  <a:srgbClr val="FFFFFF"/>
                </a:solidFill>
                <a:latin typeface="Arial"/>
                <a:cs typeface="Arial" charset="0"/>
              </a:rPr>
              <a:t>Long-term extension</a:t>
            </a:r>
          </a:p>
        </p:txBody>
      </p:sp>
      <p:sp>
        <p:nvSpPr>
          <p:cNvPr id="64" name="Freeform 63"/>
          <p:cNvSpPr/>
          <p:nvPr/>
        </p:nvSpPr>
        <p:spPr>
          <a:xfrm>
            <a:off x="1677988" y="2790825"/>
            <a:ext cx="6418262" cy="2093913"/>
          </a:xfrm>
          <a:custGeom>
            <a:avLst/>
            <a:gdLst>
              <a:gd name="connsiteX0" fmla="*/ 0 w 6418235"/>
              <a:gd name="connsiteY0" fmla="*/ 0 h 1825524"/>
              <a:gd name="connsiteX1" fmla="*/ 136076 w 6418235"/>
              <a:gd name="connsiteY1" fmla="*/ 204096 h 1825524"/>
              <a:gd name="connsiteX2" fmla="*/ 283491 w 6418235"/>
              <a:gd name="connsiteY2" fmla="*/ 464885 h 1825524"/>
              <a:gd name="connsiteX3" fmla="*/ 464925 w 6418235"/>
              <a:gd name="connsiteY3" fmla="*/ 771029 h 1825524"/>
              <a:gd name="connsiteX4" fmla="*/ 646360 w 6418235"/>
              <a:gd name="connsiteY4" fmla="*/ 1451349 h 1825524"/>
              <a:gd name="connsiteX5" fmla="*/ 839133 w 6418235"/>
              <a:gd name="connsiteY5" fmla="*/ 1825524 h 1825524"/>
              <a:gd name="connsiteX6" fmla="*/ 1077266 w 6418235"/>
              <a:gd name="connsiteY6" fmla="*/ 1757492 h 1825524"/>
              <a:gd name="connsiteX7" fmla="*/ 1270040 w 6418235"/>
              <a:gd name="connsiteY7" fmla="*/ 1519381 h 1825524"/>
              <a:gd name="connsiteX8" fmla="*/ 1746304 w 6418235"/>
              <a:gd name="connsiteY8" fmla="*/ 1383317 h 1825524"/>
              <a:gd name="connsiteX9" fmla="*/ 2301947 w 6418235"/>
              <a:gd name="connsiteY9" fmla="*/ 1383317 h 1825524"/>
              <a:gd name="connsiteX10" fmla="*/ 2834910 w 6418235"/>
              <a:gd name="connsiteY10" fmla="*/ 1474026 h 1825524"/>
              <a:gd name="connsiteX11" fmla="*/ 3379212 w 6418235"/>
              <a:gd name="connsiteY11" fmla="*/ 1440010 h 1825524"/>
              <a:gd name="connsiteX12" fmla="*/ 3980213 w 6418235"/>
              <a:gd name="connsiteY12" fmla="*/ 1383317 h 1825524"/>
              <a:gd name="connsiteX13" fmla="*/ 4603893 w 6418235"/>
              <a:gd name="connsiteY13" fmla="*/ 1428671 h 1825524"/>
              <a:gd name="connsiteX14" fmla="*/ 5204894 w 6418235"/>
              <a:gd name="connsiteY14" fmla="*/ 1235914 h 1825524"/>
              <a:gd name="connsiteX15" fmla="*/ 5817234 w 6418235"/>
              <a:gd name="connsiteY15" fmla="*/ 1383317 h 1825524"/>
              <a:gd name="connsiteX16" fmla="*/ 6418235 w 6418235"/>
              <a:gd name="connsiteY16" fmla="*/ 1235914 h 182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418235" h="1825524">
                <a:moveTo>
                  <a:pt x="0" y="0"/>
                </a:moveTo>
                <a:lnTo>
                  <a:pt x="136076" y="204096"/>
                </a:lnTo>
                <a:lnTo>
                  <a:pt x="283491" y="464885"/>
                </a:lnTo>
                <a:lnTo>
                  <a:pt x="464925" y="771029"/>
                </a:lnTo>
                <a:lnTo>
                  <a:pt x="646360" y="1451349"/>
                </a:lnTo>
                <a:lnTo>
                  <a:pt x="839133" y="1825524"/>
                </a:lnTo>
                <a:lnTo>
                  <a:pt x="1077266" y="1757492"/>
                </a:lnTo>
                <a:lnTo>
                  <a:pt x="1270040" y="1519381"/>
                </a:lnTo>
                <a:lnTo>
                  <a:pt x="1746304" y="1383317"/>
                </a:lnTo>
                <a:lnTo>
                  <a:pt x="2301947" y="1383317"/>
                </a:lnTo>
                <a:lnTo>
                  <a:pt x="2834910" y="1474026"/>
                </a:lnTo>
                <a:lnTo>
                  <a:pt x="3379212" y="1440010"/>
                </a:lnTo>
                <a:lnTo>
                  <a:pt x="3980213" y="1383317"/>
                </a:lnTo>
                <a:lnTo>
                  <a:pt x="4603893" y="1428671"/>
                </a:lnTo>
                <a:lnTo>
                  <a:pt x="5204894" y="1235914"/>
                </a:lnTo>
                <a:lnTo>
                  <a:pt x="5817234" y="1383317"/>
                </a:lnTo>
                <a:lnTo>
                  <a:pt x="6418235" y="1235914"/>
                </a:lnTo>
              </a:path>
            </a:pathLst>
          </a:custGeom>
          <a:noFill/>
          <a:ln w="28575" cmpd="sng">
            <a:solidFill>
              <a:schemeClr val="accent2">
                <a:lumMod val="20000"/>
                <a:lumOff val="80000"/>
              </a:schemeClr>
            </a:solidFill>
          </a:ln>
          <a:effectLst/>
        </p:spPr>
        <p:style>
          <a:lnRef idx="2">
            <a:schemeClr val="accent1"/>
          </a:lnRef>
          <a:fillRef idx="0">
            <a:schemeClr val="accent1"/>
          </a:fillRef>
          <a:effectRef idx="1">
            <a:schemeClr val="accent1"/>
          </a:effectRef>
          <a:fontRef idx="minor">
            <a:schemeClr val="tx1"/>
          </a:fontRef>
        </p:style>
        <p:txBody>
          <a:bodyPr anchor="ctr"/>
          <a:lstStyle/>
          <a:p>
            <a:pPr algn="ctr" defTabSz="457200" fontAlgn="base">
              <a:spcBef>
                <a:spcPct val="0"/>
              </a:spcBef>
              <a:spcAft>
                <a:spcPct val="0"/>
              </a:spcAft>
              <a:defRPr/>
            </a:pPr>
            <a:endParaRPr lang="en-US">
              <a:solidFill>
                <a:srgbClr val="FFFFFF"/>
              </a:solidFill>
              <a:latin typeface="Arial"/>
              <a:cs typeface="Arial"/>
            </a:endParaRPr>
          </a:p>
        </p:txBody>
      </p:sp>
      <p:grpSp>
        <p:nvGrpSpPr>
          <p:cNvPr id="66" name="Group 7196"/>
          <p:cNvGrpSpPr>
            <a:grpSpLocks/>
          </p:cNvGrpSpPr>
          <p:nvPr/>
        </p:nvGrpSpPr>
        <p:grpSpPr bwMode="auto">
          <a:xfrm>
            <a:off x="2459039" y="4745207"/>
            <a:ext cx="130175" cy="306038"/>
            <a:chOff x="2493692" y="3540125"/>
            <a:chExt cx="62628" cy="266700"/>
          </a:xfrm>
          <a:solidFill>
            <a:srgbClr val="FFFFFF"/>
          </a:solidFill>
        </p:grpSpPr>
        <p:cxnSp>
          <p:nvCxnSpPr>
            <p:cNvPr id="67" name="Straight Connector 66"/>
            <p:cNvCxnSpPr>
              <a:cxnSpLocks noChangeShapeType="1"/>
            </p:cNvCxnSpPr>
            <p:nvPr/>
          </p:nvCxnSpPr>
          <p:spPr bwMode="auto">
            <a:xfrm>
              <a:off x="2525006" y="3540125"/>
              <a:ext cx="0" cy="266700"/>
            </a:xfrm>
            <a:prstGeom prst="line">
              <a:avLst/>
            </a:prstGeom>
            <a:grpFill/>
            <a:ln w="25400">
              <a:solidFill>
                <a:srgbClr val="FFFFFF"/>
              </a:solidFill>
              <a:round/>
              <a:headEnd/>
              <a:tailEnd/>
            </a:ln>
            <a:effectLst>
              <a:outerShdw blurRad="40000" dist="20000" dir="5400000" rotWithShape="0">
                <a:srgbClr val="808080">
                  <a:alpha val="37999"/>
                </a:srgbClr>
              </a:outerShdw>
            </a:effectLst>
          </p:spPr>
        </p:cxnSp>
        <p:cxnSp>
          <p:nvCxnSpPr>
            <p:cNvPr id="68" name="Straight Connector 67"/>
            <p:cNvCxnSpPr>
              <a:cxnSpLocks noChangeShapeType="1"/>
            </p:cNvCxnSpPr>
            <p:nvPr/>
          </p:nvCxnSpPr>
          <p:spPr bwMode="auto">
            <a:xfrm>
              <a:off x="2493692" y="3802227"/>
              <a:ext cx="62628" cy="0"/>
            </a:xfrm>
            <a:prstGeom prst="line">
              <a:avLst/>
            </a:prstGeom>
            <a:grpFill/>
            <a:ln w="25400">
              <a:solidFill>
                <a:srgbClr val="FFFFFF"/>
              </a:solidFill>
              <a:round/>
              <a:headEnd/>
              <a:tailEnd/>
            </a:ln>
            <a:effectLst>
              <a:outerShdw blurRad="40000" dist="20000" dir="5400000" rotWithShape="0">
                <a:srgbClr val="808080">
                  <a:alpha val="37999"/>
                </a:srgbClr>
              </a:outerShdw>
            </a:effectLst>
          </p:spPr>
        </p:cxnSp>
        <p:cxnSp>
          <p:nvCxnSpPr>
            <p:cNvPr id="69" name="Straight Connector 68"/>
            <p:cNvCxnSpPr>
              <a:cxnSpLocks noChangeShapeType="1"/>
            </p:cNvCxnSpPr>
            <p:nvPr/>
          </p:nvCxnSpPr>
          <p:spPr bwMode="auto">
            <a:xfrm>
              <a:off x="2493692" y="3544723"/>
              <a:ext cx="62628" cy="0"/>
            </a:xfrm>
            <a:prstGeom prst="line">
              <a:avLst/>
            </a:prstGeom>
            <a:grpFill/>
            <a:ln w="25400">
              <a:solidFill>
                <a:srgbClr val="FFFFFF"/>
              </a:solidFill>
              <a:round/>
              <a:headEnd/>
              <a:tailEnd/>
            </a:ln>
            <a:effectLst>
              <a:outerShdw blurRad="40000" dist="20000" dir="5400000" rotWithShape="0">
                <a:srgbClr val="808080">
                  <a:alpha val="37999"/>
                </a:srgbClr>
              </a:outerShdw>
            </a:effectLst>
          </p:spPr>
        </p:cxnSp>
        <p:sp>
          <p:nvSpPr>
            <p:cNvPr id="70" name="Oval 69"/>
            <p:cNvSpPr/>
            <p:nvPr/>
          </p:nvSpPr>
          <p:spPr>
            <a:xfrm>
              <a:off x="2501330" y="3624263"/>
              <a:ext cx="42006" cy="84137"/>
            </a:xfrm>
            <a:prstGeom prst="ellipse">
              <a:avLst/>
            </a:prstGeom>
            <a:grp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latin typeface="Arial"/>
                <a:cs typeface="Arial"/>
              </a:endParaRPr>
            </a:p>
          </p:txBody>
        </p:sp>
      </p:grpSp>
      <p:sp>
        <p:nvSpPr>
          <p:cNvPr id="212025" name="TextBox 141"/>
          <p:cNvSpPr txBox="1">
            <a:spLocks noChangeArrowheads="1"/>
          </p:cNvSpPr>
          <p:nvPr/>
        </p:nvSpPr>
        <p:spPr bwMode="auto">
          <a:xfrm>
            <a:off x="1511300" y="5267325"/>
            <a:ext cx="71755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Font typeface="Arial" pitchFamily="34" charset="0"/>
              <a:buChar char="•"/>
              <a:tabLst>
                <a:tab pos="114300" algn="ctr"/>
                <a:tab pos="508000" algn="ctr"/>
                <a:tab pos="889000" algn="ctr"/>
                <a:tab pos="1295400" algn="ctr"/>
                <a:tab pos="1841500" algn="ctr"/>
                <a:tab pos="2374900" algn="ctr"/>
                <a:tab pos="2895600" algn="ctr"/>
                <a:tab pos="3441700" algn="ctr"/>
                <a:tab pos="4064000" algn="ctr"/>
                <a:tab pos="4660900" algn="ctr"/>
                <a:tab pos="5295900" algn="ctr"/>
                <a:tab pos="5880100" algn="ctr"/>
                <a:tab pos="6502400" algn="ctr"/>
              </a:tabLst>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tabLst>
                <a:tab pos="114300" algn="ctr"/>
                <a:tab pos="508000" algn="ctr"/>
                <a:tab pos="889000" algn="ctr"/>
                <a:tab pos="1295400" algn="ctr"/>
                <a:tab pos="1841500" algn="ctr"/>
                <a:tab pos="2374900" algn="ctr"/>
                <a:tab pos="2895600" algn="ctr"/>
                <a:tab pos="3441700" algn="ctr"/>
                <a:tab pos="4064000" algn="ctr"/>
                <a:tab pos="4660900" algn="ctr"/>
                <a:tab pos="5295900" algn="ctr"/>
                <a:tab pos="5880100" algn="ctr"/>
                <a:tab pos="6502400" algn="ctr"/>
              </a:tabLst>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tabLst>
                <a:tab pos="114300" algn="ctr"/>
                <a:tab pos="508000" algn="ctr"/>
                <a:tab pos="889000" algn="ctr"/>
                <a:tab pos="1295400" algn="ctr"/>
                <a:tab pos="1841500" algn="ctr"/>
                <a:tab pos="2374900" algn="ctr"/>
                <a:tab pos="2895600" algn="ctr"/>
                <a:tab pos="3441700" algn="ctr"/>
                <a:tab pos="4064000" algn="ctr"/>
                <a:tab pos="4660900" algn="ctr"/>
                <a:tab pos="5295900" algn="ctr"/>
                <a:tab pos="5880100" algn="ctr"/>
                <a:tab pos="6502400" algn="ctr"/>
              </a:tabLst>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tabLst>
                <a:tab pos="114300" algn="ctr"/>
                <a:tab pos="508000" algn="ctr"/>
                <a:tab pos="889000" algn="ctr"/>
                <a:tab pos="1295400" algn="ctr"/>
                <a:tab pos="1841500" algn="ctr"/>
                <a:tab pos="2374900" algn="ctr"/>
                <a:tab pos="2895600" algn="ctr"/>
                <a:tab pos="3441700" algn="ctr"/>
                <a:tab pos="4064000" algn="ctr"/>
                <a:tab pos="4660900" algn="ctr"/>
                <a:tab pos="5295900" algn="ctr"/>
                <a:tab pos="5880100" algn="ctr"/>
                <a:tab pos="6502400" algn="ctr"/>
              </a:tabLst>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tabLst>
                <a:tab pos="114300" algn="ctr"/>
                <a:tab pos="508000" algn="ctr"/>
                <a:tab pos="889000" algn="ctr"/>
                <a:tab pos="1295400" algn="ctr"/>
                <a:tab pos="1841500" algn="ctr"/>
                <a:tab pos="2374900" algn="ctr"/>
                <a:tab pos="2895600" algn="ctr"/>
                <a:tab pos="3441700" algn="ctr"/>
                <a:tab pos="4064000" algn="ctr"/>
                <a:tab pos="4660900" algn="ctr"/>
                <a:tab pos="5295900" algn="ctr"/>
                <a:tab pos="5880100" algn="ctr"/>
                <a:tab pos="6502400" algn="ctr"/>
              </a:tabLst>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tabLst>
                <a:tab pos="114300" algn="ctr"/>
                <a:tab pos="508000" algn="ctr"/>
                <a:tab pos="889000" algn="ctr"/>
                <a:tab pos="1295400" algn="ctr"/>
                <a:tab pos="1841500" algn="ctr"/>
                <a:tab pos="2374900" algn="ctr"/>
                <a:tab pos="2895600" algn="ctr"/>
                <a:tab pos="3441700" algn="ctr"/>
                <a:tab pos="4064000" algn="ctr"/>
                <a:tab pos="4660900" algn="ctr"/>
                <a:tab pos="5295900" algn="ctr"/>
                <a:tab pos="5880100" algn="ctr"/>
                <a:tab pos="6502400" algn="ctr"/>
              </a:tabLst>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tabLst>
                <a:tab pos="114300" algn="ctr"/>
                <a:tab pos="508000" algn="ctr"/>
                <a:tab pos="889000" algn="ctr"/>
                <a:tab pos="1295400" algn="ctr"/>
                <a:tab pos="1841500" algn="ctr"/>
                <a:tab pos="2374900" algn="ctr"/>
                <a:tab pos="2895600" algn="ctr"/>
                <a:tab pos="3441700" algn="ctr"/>
                <a:tab pos="4064000" algn="ctr"/>
                <a:tab pos="4660900" algn="ctr"/>
                <a:tab pos="5295900" algn="ctr"/>
                <a:tab pos="5880100" algn="ctr"/>
                <a:tab pos="6502400" algn="ctr"/>
              </a:tabLst>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tabLst>
                <a:tab pos="114300" algn="ctr"/>
                <a:tab pos="508000" algn="ctr"/>
                <a:tab pos="889000" algn="ctr"/>
                <a:tab pos="1295400" algn="ctr"/>
                <a:tab pos="1841500" algn="ctr"/>
                <a:tab pos="2374900" algn="ctr"/>
                <a:tab pos="2895600" algn="ctr"/>
                <a:tab pos="3441700" algn="ctr"/>
                <a:tab pos="4064000" algn="ctr"/>
                <a:tab pos="4660900" algn="ctr"/>
                <a:tab pos="5295900" algn="ctr"/>
                <a:tab pos="5880100" algn="ctr"/>
                <a:tab pos="6502400" algn="ctr"/>
              </a:tabLst>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tabLst>
                <a:tab pos="114300" algn="ctr"/>
                <a:tab pos="508000" algn="ctr"/>
                <a:tab pos="889000" algn="ctr"/>
                <a:tab pos="1295400" algn="ctr"/>
                <a:tab pos="1841500" algn="ctr"/>
                <a:tab pos="2374900" algn="ctr"/>
                <a:tab pos="2895600" algn="ctr"/>
                <a:tab pos="3441700" algn="ctr"/>
                <a:tab pos="4064000" algn="ctr"/>
                <a:tab pos="4660900" algn="ctr"/>
                <a:tab pos="5295900" algn="ctr"/>
                <a:tab pos="5880100" algn="ctr"/>
                <a:tab pos="6502400" algn="ctr"/>
              </a:tabLst>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600" b="1" smtClean="0">
                <a:solidFill>
                  <a:srgbClr val="FFFFFF"/>
                </a:solidFill>
                <a:latin typeface="Arial" pitchFamily="34" charset="0"/>
                <a:ea typeface="MS PGothic" pitchFamily="34" charset="-128"/>
                <a:cs typeface="Arial" pitchFamily="34" charset="0"/>
              </a:rPr>
              <a:t>0		10	18	26	36	46	56	66	78	90	102	114	126</a:t>
            </a:r>
          </a:p>
        </p:txBody>
      </p:sp>
      <p:sp>
        <p:nvSpPr>
          <p:cNvPr id="212026" name="Rectangle 148"/>
          <p:cNvSpPr>
            <a:spLocks noChangeArrowheads="1"/>
          </p:cNvSpPr>
          <p:nvPr/>
        </p:nvSpPr>
        <p:spPr bwMode="auto">
          <a:xfrm>
            <a:off x="-11113" y="6577013"/>
            <a:ext cx="4572001"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fi-FI" altLang="it-IT" sz="1200" smtClean="0">
                <a:solidFill>
                  <a:srgbClr val="FFFFFF"/>
                </a:solidFill>
              </a:rPr>
              <a:t>MTD, maximum tolerated dose</a:t>
            </a:r>
          </a:p>
        </p:txBody>
      </p:sp>
    </p:spTree>
    <p:extLst>
      <p:ext uri="{BB962C8B-B14F-4D97-AF65-F5344CB8AC3E}">
        <p14:creationId xmlns:p14="http://schemas.microsoft.com/office/powerpoint/2010/main" val="122953554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rot="16200000">
            <a:off x="198336" y="3475716"/>
            <a:ext cx="1556836" cy="369332"/>
          </a:xfrm>
          <a:prstGeom prst="rect">
            <a:avLst/>
          </a:prstGeom>
          <a:noFill/>
        </p:spPr>
        <p:txBody>
          <a:bodyPr wrap="none" rtlCol="0">
            <a:spAutoFit/>
          </a:bodyPr>
          <a:lstStyle/>
          <a:p>
            <a:r>
              <a:rPr lang="en-US">
                <a:solidFill>
                  <a:prstClr val="white"/>
                </a:solidFill>
              </a:rPr>
              <a:t>LDL-C, mmol/L</a:t>
            </a:r>
          </a:p>
        </p:txBody>
      </p:sp>
      <p:sp>
        <p:nvSpPr>
          <p:cNvPr id="32" name="Title 31"/>
          <p:cNvSpPr>
            <a:spLocks noGrp="1"/>
          </p:cNvSpPr>
          <p:nvPr>
            <p:ph type="title"/>
          </p:nvPr>
        </p:nvSpPr>
        <p:spPr/>
        <p:txBody>
          <a:bodyPr/>
          <a:lstStyle/>
          <a:p>
            <a:r>
              <a:rPr lang="it-IT" sz="3200" dirty="0" err="1"/>
              <a:t>Potential</a:t>
            </a:r>
            <a:r>
              <a:rPr lang="it-IT" sz="3200" dirty="0"/>
              <a:t> benefit of lomitapide in the </a:t>
            </a:r>
            <a:br>
              <a:rPr lang="it-IT" sz="3200" dirty="0"/>
            </a:br>
            <a:r>
              <a:rPr lang="it-IT" sz="3200" dirty="0" err="1"/>
              <a:t>lipid</a:t>
            </a:r>
            <a:r>
              <a:rPr lang="it-IT" sz="3200" dirty="0"/>
              <a:t>-</a:t>
            </a:r>
            <a:r>
              <a:rPr lang="it-IT" sz="3200" dirty="0" err="1"/>
              <a:t>lowering</a:t>
            </a:r>
            <a:r>
              <a:rPr lang="it-IT" sz="3200" dirty="0"/>
              <a:t> </a:t>
            </a:r>
            <a:r>
              <a:rPr lang="it-IT" sz="3200" dirty="0" err="1"/>
              <a:t>therapy</a:t>
            </a:r>
            <a:r>
              <a:rPr lang="it-IT" sz="3200" dirty="0"/>
              <a:t> of </a:t>
            </a:r>
            <a:r>
              <a:rPr lang="it-IT" sz="3200" dirty="0" err="1"/>
              <a:t>HoFH</a:t>
            </a:r>
            <a:r>
              <a:rPr lang="it-IT" sz="3200" dirty="0"/>
              <a:t> </a:t>
            </a:r>
            <a:r>
              <a:rPr lang="it-IT" sz="3200" dirty="0" err="1"/>
              <a:t>patients</a:t>
            </a:r>
            <a:r>
              <a:rPr lang="en-GB" sz="3200" dirty="0"/>
              <a:t/>
            </a:r>
            <a:br>
              <a:rPr lang="en-GB" sz="3200" dirty="0"/>
            </a:br>
            <a:endParaRPr lang="en-US" sz="3200"/>
          </a:p>
        </p:txBody>
      </p:sp>
      <p:graphicFrame>
        <p:nvGraphicFramePr>
          <p:cNvPr id="8" name="Content Placeholder 7"/>
          <p:cNvGraphicFramePr>
            <a:graphicFrameLocks noGrp="1"/>
          </p:cNvGraphicFramePr>
          <p:nvPr>
            <p:ph idx="4294967295"/>
            <p:extLst>
              <p:ext uri="{D42A27DB-BD31-4B8C-83A1-F6EECF244321}">
                <p14:modId xmlns:p14="http://schemas.microsoft.com/office/powerpoint/2010/main" val="1469018074"/>
              </p:ext>
            </p:extLst>
          </p:nvPr>
        </p:nvGraphicFramePr>
        <p:xfrm>
          <a:off x="1060078" y="1825625"/>
          <a:ext cx="7472362" cy="4351338"/>
        </p:xfrm>
        <a:graphic>
          <a:graphicData uri="http://schemas.openxmlformats.org/drawingml/2006/chart">
            <c:chart xmlns:c="http://schemas.openxmlformats.org/drawingml/2006/chart" xmlns:r="http://schemas.openxmlformats.org/officeDocument/2006/relationships" r:id="rId2"/>
          </a:graphicData>
        </a:graphic>
      </p:graphicFrame>
      <p:sp>
        <p:nvSpPr>
          <p:cNvPr id="10" name="TextBox 9"/>
          <p:cNvSpPr txBox="1"/>
          <p:nvPr/>
        </p:nvSpPr>
        <p:spPr>
          <a:xfrm>
            <a:off x="2648993" y="1650009"/>
            <a:ext cx="1633781" cy="307777"/>
          </a:xfrm>
          <a:prstGeom prst="rect">
            <a:avLst/>
          </a:prstGeom>
          <a:noFill/>
        </p:spPr>
        <p:txBody>
          <a:bodyPr wrap="none" rtlCol="0">
            <a:spAutoFit/>
          </a:bodyPr>
          <a:lstStyle/>
          <a:p>
            <a:r>
              <a:rPr lang="en-US" sz="1400">
                <a:solidFill>
                  <a:prstClr val="white"/>
                </a:solidFill>
              </a:rPr>
              <a:t>Baseline: 13mmol/L</a:t>
            </a:r>
          </a:p>
        </p:txBody>
      </p:sp>
      <p:sp>
        <p:nvSpPr>
          <p:cNvPr id="11" name="Arc 10"/>
          <p:cNvSpPr/>
          <p:nvPr/>
        </p:nvSpPr>
        <p:spPr>
          <a:xfrm>
            <a:off x="2267744" y="1736531"/>
            <a:ext cx="2232248" cy="936104"/>
          </a:xfrm>
          <a:prstGeom prst="arc">
            <a:avLst>
              <a:gd name="adj1" fmla="val 10923580"/>
              <a:gd name="adj2" fmla="val 12512185"/>
            </a:avLst>
          </a:prstGeom>
          <a:ln w="12700" cmpd="sng">
            <a:solidFill>
              <a:schemeClr val="tx1"/>
            </a:solidFill>
            <a:headEnd type="triangle"/>
            <a:tailEnd type="non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solidFill>
                <a:prstClr val="white"/>
              </a:solidFill>
            </a:endParaRPr>
          </a:p>
        </p:txBody>
      </p:sp>
      <p:sp>
        <p:nvSpPr>
          <p:cNvPr id="12" name="TextBox 11"/>
          <p:cNvSpPr txBox="1"/>
          <p:nvPr/>
        </p:nvSpPr>
        <p:spPr>
          <a:xfrm>
            <a:off x="4023840" y="2377908"/>
            <a:ext cx="1766655" cy="523220"/>
          </a:xfrm>
          <a:prstGeom prst="rect">
            <a:avLst/>
          </a:prstGeom>
          <a:noFill/>
        </p:spPr>
        <p:txBody>
          <a:bodyPr wrap="none" rtlCol="0">
            <a:spAutoFit/>
          </a:bodyPr>
          <a:lstStyle/>
          <a:p>
            <a:r>
              <a:rPr lang="en-US" sz="1400">
                <a:solidFill>
                  <a:prstClr val="white"/>
                </a:solidFill>
              </a:rPr>
              <a:t>Add statin: 10mmol/L</a:t>
            </a:r>
            <a:br>
              <a:rPr lang="en-US" sz="1400">
                <a:solidFill>
                  <a:prstClr val="white"/>
                </a:solidFill>
              </a:rPr>
            </a:br>
            <a:r>
              <a:rPr lang="en-US" sz="1400">
                <a:solidFill>
                  <a:prstClr val="white"/>
                </a:solidFill>
              </a:rPr>
              <a:t>(10–25% reduction)</a:t>
            </a:r>
          </a:p>
        </p:txBody>
      </p:sp>
      <p:sp>
        <p:nvSpPr>
          <p:cNvPr id="13" name="Arc 12"/>
          <p:cNvSpPr/>
          <p:nvPr/>
        </p:nvSpPr>
        <p:spPr>
          <a:xfrm>
            <a:off x="3642591" y="2464430"/>
            <a:ext cx="2232248" cy="936104"/>
          </a:xfrm>
          <a:prstGeom prst="arc">
            <a:avLst>
              <a:gd name="adj1" fmla="val 10923580"/>
              <a:gd name="adj2" fmla="val 12512185"/>
            </a:avLst>
          </a:prstGeom>
          <a:ln w="12700" cmpd="sng">
            <a:solidFill>
              <a:schemeClr val="tx1"/>
            </a:solidFill>
            <a:headEnd type="triangle"/>
            <a:tailEnd type="non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solidFill>
                <a:prstClr val="white"/>
              </a:solidFill>
            </a:endParaRPr>
          </a:p>
        </p:txBody>
      </p:sp>
      <p:sp>
        <p:nvSpPr>
          <p:cNvPr id="14" name="TextBox 13"/>
          <p:cNvSpPr txBox="1"/>
          <p:nvPr/>
        </p:nvSpPr>
        <p:spPr>
          <a:xfrm>
            <a:off x="5392554" y="2852936"/>
            <a:ext cx="1982834" cy="523220"/>
          </a:xfrm>
          <a:prstGeom prst="rect">
            <a:avLst/>
          </a:prstGeom>
          <a:noFill/>
        </p:spPr>
        <p:txBody>
          <a:bodyPr wrap="none" rtlCol="0">
            <a:spAutoFit/>
          </a:bodyPr>
          <a:lstStyle/>
          <a:p>
            <a:r>
              <a:rPr lang="en-US" sz="1400">
                <a:solidFill>
                  <a:prstClr val="white"/>
                </a:solidFill>
              </a:rPr>
              <a:t>Add ezetimibe: 8mmol/L</a:t>
            </a:r>
            <a:br>
              <a:rPr lang="en-US" sz="1400">
                <a:solidFill>
                  <a:prstClr val="white"/>
                </a:solidFill>
              </a:rPr>
            </a:br>
            <a:r>
              <a:rPr lang="en-US" sz="1400">
                <a:solidFill>
                  <a:prstClr val="white"/>
                </a:solidFill>
              </a:rPr>
              <a:t>(10–15% reduction)</a:t>
            </a:r>
          </a:p>
        </p:txBody>
      </p:sp>
      <p:sp>
        <p:nvSpPr>
          <p:cNvPr id="15" name="Arc 14"/>
          <p:cNvSpPr/>
          <p:nvPr/>
        </p:nvSpPr>
        <p:spPr>
          <a:xfrm>
            <a:off x="5011305" y="2939458"/>
            <a:ext cx="2232248" cy="936104"/>
          </a:xfrm>
          <a:prstGeom prst="arc">
            <a:avLst>
              <a:gd name="adj1" fmla="val 10923580"/>
              <a:gd name="adj2" fmla="val 12512185"/>
            </a:avLst>
          </a:prstGeom>
          <a:ln w="12700" cmpd="sng">
            <a:solidFill>
              <a:schemeClr val="tx1"/>
            </a:solidFill>
            <a:headEnd type="triangle"/>
            <a:tailEnd type="non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solidFill>
                <a:prstClr val="white"/>
              </a:solidFill>
            </a:endParaRPr>
          </a:p>
        </p:txBody>
      </p:sp>
      <p:sp>
        <p:nvSpPr>
          <p:cNvPr id="16" name="TextBox 15"/>
          <p:cNvSpPr txBox="1"/>
          <p:nvPr/>
        </p:nvSpPr>
        <p:spPr>
          <a:xfrm>
            <a:off x="6752887" y="3774526"/>
            <a:ext cx="2188232" cy="523220"/>
          </a:xfrm>
          <a:prstGeom prst="rect">
            <a:avLst/>
          </a:prstGeom>
          <a:noFill/>
        </p:spPr>
        <p:txBody>
          <a:bodyPr wrap="none" rtlCol="0">
            <a:spAutoFit/>
          </a:bodyPr>
          <a:lstStyle/>
          <a:p>
            <a:r>
              <a:rPr lang="en-US" sz="1400">
                <a:solidFill>
                  <a:prstClr val="white"/>
                </a:solidFill>
              </a:rPr>
              <a:t>Add apheresis: 4.2mmol/L*</a:t>
            </a:r>
            <a:br>
              <a:rPr lang="en-US" sz="1400">
                <a:solidFill>
                  <a:prstClr val="white"/>
                </a:solidFill>
              </a:rPr>
            </a:br>
            <a:r>
              <a:rPr lang="en-US" sz="1400">
                <a:solidFill>
                  <a:prstClr val="white"/>
                </a:solidFill>
              </a:rPr>
              <a:t>(50–70% reduction)</a:t>
            </a:r>
          </a:p>
        </p:txBody>
      </p:sp>
      <p:sp>
        <p:nvSpPr>
          <p:cNvPr id="17" name="Arc 16"/>
          <p:cNvSpPr/>
          <p:nvPr/>
        </p:nvSpPr>
        <p:spPr>
          <a:xfrm>
            <a:off x="6371638" y="3861048"/>
            <a:ext cx="2232248" cy="936104"/>
          </a:xfrm>
          <a:prstGeom prst="arc">
            <a:avLst>
              <a:gd name="adj1" fmla="val 10923580"/>
              <a:gd name="adj2" fmla="val 12512185"/>
            </a:avLst>
          </a:prstGeom>
          <a:ln w="12700" cmpd="sng">
            <a:solidFill>
              <a:schemeClr val="tx1"/>
            </a:solidFill>
            <a:headEnd type="triangle"/>
            <a:tailEnd type="non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solidFill>
                <a:prstClr val="white"/>
              </a:solidFill>
            </a:endParaRPr>
          </a:p>
        </p:txBody>
      </p:sp>
      <p:sp>
        <p:nvSpPr>
          <p:cNvPr id="18" name="TextBox 17"/>
          <p:cNvSpPr txBox="1"/>
          <p:nvPr/>
        </p:nvSpPr>
        <p:spPr>
          <a:xfrm>
            <a:off x="3752606" y="4104848"/>
            <a:ext cx="2287806" cy="523220"/>
          </a:xfrm>
          <a:prstGeom prst="rect">
            <a:avLst/>
          </a:prstGeom>
          <a:noFill/>
        </p:spPr>
        <p:txBody>
          <a:bodyPr wrap="none" rtlCol="0">
            <a:spAutoFit/>
          </a:bodyPr>
          <a:lstStyle/>
          <a:p>
            <a:pPr algn="r"/>
            <a:r>
              <a:rPr lang="en-US" sz="1400">
                <a:solidFill>
                  <a:prstClr val="white"/>
                </a:solidFill>
              </a:rPr>
              <a:t>Add lomitapide: 4.4mmol/dL</a:t>
            </a:r>
          </a:p>
          <a:p>
            <a:pPr algn="r"/>
            <a:r>
              <a:rPr lang="en-US" sz="1400">
                <a:solidFill>
                  <a:prstClr val="white"/>
                </a:solidFill>
              </a:rPr>
              <a:t>(50–70% reduction</a:t>
            </a:r>
          </a:p>
        </p:txBody>
      </p:sp>
      <p:sp>
        <p:nvSpPr>
          <p:cNvPr id="19" name="Arc 18"/>
          <p:cNvSpPr/>
          <p:nvPr/>
        </p:nvSpPr>
        <p:spPr>
          <a:xfrm rot="9794550" flipV="1">
            <a:off x="2403415" y="4601670"/>
            <a:ext cx="5370417" cy="2057248"/>
          </a:xfrm>
          <a:prstGeom prst="arc">
            <a:avLst>
              <a:gd name="adj1" fmla="val 10923580"/>
              <a:gd name="adj2" fmla="val 12971755"/>
            </a:avLst>
          </a:prstGeom>
          <a:ln w="12700" cmpd="sng">
            <a:solidFill>
              <a:schemeClr val="tx1"/>
            </a:solidFill>
            <a:headEnd type="triangle"/>
            <a:tailEnd type="non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solidFill>
                <a:prstClr val="white"/>
              </a:solidFill>
            </a:endParaRPr>
          </a:p>
        </p:txBody>
      </p:sp>
      <p:sp>
        <p:nvSpPr>
          <p:cNvPr id="20" name="TextBox 19"/>
          <p:cNvSpPr txBox="1"/>
          <p:nvPr/>
        </p:nvSpPr>
        <p:spPr>
          <a:xfrm>
            <a:off x="0" y="5835217"/>
            <a:ext cx="4211409" cy="1015663"/>
          </a:xfrm>
          <a:prstGeom prst="rect">
            <a:avLst/>
          </a:prstGeom>
          <a:noFill/>
        </p:spPr>
        <p:txBody>
          <a:bodyPr wrap="none" rtlCol="0" anchor="b">
            <a:spAutoFit/>
          </a:bodyPr>
          <a:lstStyle/>
          <a:p>
            <a:r>
              <a:rPr lang="en-US" sz="1200">
                <a:solidFill>
                  <a:prstClr val="white"/>
                </a:solidFill>
              </a:rPr>
              <a:t>*Post apheresis value</a:t>
            </a:r>
          </a:p>
          <a:p>
            <a:r>
              <a:rPr lang="en-US" sz="1200">
                <a:solidFill>
                  <a:prstClr val="white"/>
                </a:solidFill>
              </a:rPr>
              <a:t>HoFH, homozygous familial hypercholesterolaenia</a:t>
            </a:r>
            <a:br>
              <a:rPr lang="en-US" sz="1200">
                <a:solidFill>
                  <a:prstClr val="white"/>
                </a:solidFill>
              </a:rPr>
            </a:br>
            <a:r>
              <a:rPr lang="en-US" sz="1200">
                <a:solidFill>
                  <a:prstClr val="white"/>
                </a:solidFill>
              </a:rPr>
              <a:t>LDL-C, low-density lipoprotein-C</a:t>
            </a:r>
            <a:br>
              <a:rPr lang="en-US" sz="1200">
                <a:solidFill>
                  <a:prstClr val="white"/>
                </a:solidFill>
              </a:rPr>
            </a:br>
            <a:r>
              <a:rPr lang="en-US" sz="1200">
                <a:solidFill>
                  <a:prstClr val="white"/>
                </a:solidFill>
              </a:rPr>
              <a:t>LA, lipoprotein apheresis; EAS, European Atherosclerosis Society</a:t>
            </a:r>
          </a:p>
          <a:p>
            <a:r>
              <a:rPr lang="en-US" sz="1200">
                <a:solidFill>
                  <a:prstClr val="white"/>
                </a:solidFill>
              </a:rPr>
              <a:t>eze, ezetimibe; ACVD, atherosclerotic cardiovascular disease</a:t>
            </a:r>
          </a:p>
        </p:txBody>
      </p:sp>
      <p:cxnSp>
        <p:nvCxnSpPr>
          <p:cNvPr id="22" name="Straight Connector 21"/>
          <p:cNvCxnSpPr/>
          <p:nvPr/>
        </p:nvCxnSpPr>
        <p:spPr>
          <a:xfrm>
            <a:off x="1594519" y="4797152"/>
            <a:ext cx="6753622" cy="0"/>
          </a:xfrm>
          <a:prstGeom prst="line">
            <a:avLst/>
          </a:prstGeom>
          <a:ln w="28575" cmpd="sng">
            <a:solidFill>
              <a:schemeClr val="accent4"/>
            </a:solidFill>
            <a:prstDash val="sysDash"/>
          </a:ln>
        </p:spPr>
        <p:style>
          <a:lnRef idx="2">
            <a:schemeClr val="accent1"/>
          </a:lnRef>
          <a:fillRef idx="0">
            <a:schemeClr val="accent1"/>
          </a:fillRef>
          <a:effectRef idx="1">
            <a:schemeClr val="accent1"/>
          </a:effectRef>
          <a:fontRef idx="minor">
            <a:schemeClr val="tx1"/>
          </a:fontRef>
        </p:style>
      </p:cxnSp>
      <p:cxnSp>
        <p:nvCxnSpPr>
          <p:cNvPr id="28" name="Straight Connector 27"/>
          <p:cNvCxnSpPr/>
          <p:nvPr/>
        </p:nvCxnSpPr>
        <p:spPr>
          <a:xfrm>
            <a:off x="1600596" y="5013176"/>
            <a:ext cx="6753622" cy="0"/>
          </a:xfrm>
          <a:prstGeom prst="line">
            <a:avLst/>
          </a:prstGeom>
          <a:ln w="28575" cmpd="sng">
            <a:solidFill>
              <a:schemeClr val="accent4"/>
            </a:solidFill>
            <a:prstDash val="sysDash"/>
          </a:ln>
        </p:spPr>
        <p:style>
          <a:lnRef idx="2">
            <a:schemeClr val="accent1"/>
          </a:lnRef>
          <a:fillRef idx="0">
            <a:schemeClr val="accent1"/>
          </a:fillRef>
          <a:effectRef idx="1">
            <a:schemeClr val="accent1"/>
          </a:effectRef>
          <a:fontRef idx="minor">
            <a:schemeClr val="tx1"/>
          </a:fontRef>
        </p:style>
      </p:cxnSp>
      <p:sp>
        <p:nvSpPr>
          <p:cNvPr id="29" name="TextBox 28"/>
          <p:cNvSpPr txBox="1"/>
          <p:nvPr/>
        </p:nvSpPr>
        <p:spPr>
          <a:xfrm>
            <a:off x="1555148" y="4331795"/>
            <a:ext cx="2396134" cy="461665"/>
          </a:xfrm>
          <a:prstGeom prst="rect">
            <a:avLst/>
          </a:prstGeom>
          <a:noFill/>
        </p:spPr>
        <p:txBody>
          <a:bodyPr wrap="none" rtlCol="0" anchor="b">
            <a:spAutoFit/>
          </a:bodyPr>
          <a:lstStyle/>
          <a:p>
            <a:r>
              <a:rPr lang="en-US" sz="1200">
                <a:solidFill>
                  <a:prstClr val="white"/>
                </a:solidFill>
              </a:rPr>
              <a:t>EAS recommended LDL-C target for</a:t>
            </a:r>
            <a:br>
              <a:rPr lang="en-US" sz="1200">
                <a:solidFill>
                  <a:prstClr val="white"/>
                </a:solidFill>
              </a:rPr>
            </a:br>
            <a:r>
              <a:rPr lang="en-US" sz="1200">
                <a:solidFill>
                  <a:prstClr val="white"/>
                </a:solidFill>
              </a:rPr>
              <a:t>adult patients with HoFH</a:t>
            </a:r>
          </a:p>
        </p:txBody>
      </p:sp>
      <p:sp>
        <p:nvSpPr>
          <p:cNvPr id="30" name="TextBox 29"/>
          <p:cNvSpPr txBox="1"/>
          <p:nvPr/>
        </p:nvSpPr>
        <p:spPr>
          <a:xfrm>
            <a:off x="1556550" y="4964593"/>
            <a:ext cx="2421982" cy="461665"/>
          </a:xfrm>
          <a:prstGeom prst="rect">
            <a:avLst/>
          </a:prstGeom>
          <a:noFill/>
        </p:spPr>
        <p:txBody>
          <a:bodyPr wrap="none" rtlCol="0" anchor="b">
            <a:spAutoFit/>
          </a:bodyPr>
          <a:lstStyle/>
          <a:p>
            <a:r>
              <a:rPr lang="en-US" sz="1200">
                <a:solidFill>
                  <a:prstClr val="white"/>
                </a:solidFill>
              </a:rPr>
              <a:t>EAS recommended LDL-C target for</a:t>
            </a:r>
            <a:br>
              <a:rPr lang="en-US" sz="1200">
                <a:solidFill>
                  <a:prstClr val="white"/>
                </a:solidFill>
              </a:rPr>
            </a:br>
            <a:r>
              <a:rPr lang="en-US" sz="1200">
                <a:solidFill>
                  <a:prstClr val="white"/>
                </a:solidFill>
              </a:rPr>
              <a:t>adult patients with HoFH plus ACVD</a:t>
            </a:r>
          </a:p>
        </p:txBody>
      </p:sp>
      <p:sp>
        <p:nvSpPr>
          <p:cNvPr id="31" name="Rectangle 30"/>
          <p:cNvSpPr/>
          <p:nvPr/>
        </p:nvSpPr>
        <p:spPr>
          <a:xfrm>
            <a:off x="3995936" y="6579111"/>
            <a:ext cx="5148064" cy="276999"/>
          </a:xfrm>
          <a:prstGeom prst="rect">
            <a:avLst/>
          </a:prstGeom>
        </p:spPr>
        <p:txBody>
          <a:bodyPr wrap="square" anchor="b">
            <a:spAutoFit/>
          </a:bodyPr>
          <a:lstStyle/>
          <a:p>
            <a:pPr algn="r"/>
            <a:r>
              <a:rPr lang="fr-FR" sz="1200">
                <a:solidFill>
                  <a:prstClr val="white"/>
                </a:solidFill>
              </a:rPr>
              <a:t>Adapted from Cuchel M, et al. Eur Heart J 2014;35:2146-57</a:t>
            </a:r>
          </a:p>
        </p:txBody>
      </p:sp>
      <p:sp>
        <p:nvSpPr>
          <p:cNvPr id="2" name="TextBox 1"/>
          <p:cNvSpPr txBox="1"/>
          <p:nvPr/>
        </p:nvSpPr>
        <p:spPr>
          <a:xfrm>
            <a:off x="3234081" y="1108032"/>
            <a:ext cx="2827216" cy="461665"/>
          </a:xfrm>
          <a:prstGeom prst="rect">
            <a:avLst/>
          </a:prstGeom>
          <a:noFill/>
        </p:spPr>
        <p:txBody>
          <a:bodyPr wrap="none" rtlCol="0">
            <a:spAutoFit/>
          </a:bodyPr>
          <a:lstStyle/>
          <a:p>
            <a:r>
              <a:rPr lang="en-US" sz="2400">
                <a:solidFill>
                  <a:prstClr val="white"/>
                </a:solidFill>
              </a:rPr>
              <a:t>(Hypothetical model)</a:t>
            </a:r>
          </a:p>
        </p:txBody>
      </p:sp>
    </p:spTree>
    <p:extLst>
      <p:ext uri="{BB962C8B-B14F-4D97-AF65-F5344CB8AC3E}">
        <p14:creationId xmlns:p14="http://schemas.microsoft.com/office/powerpoint/2010/main" val="3090474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Title 1"/>
          <p:cNvSpPr>
            <a:spLocks noGrp="1"/>
          </p:cNvSpPr>
          <p:nvPr>
            <p:ph type="title"/>
          </p:nvPr>
        </p:nvSpPr>
        <p:spPr>
          <a:xfrm>
            <a:off x="0" y="109538"/>
            <a:ext cx="9144000" cy="1143000"/>
          </a:xfrm>
        </p:spPr>
        <p:txBody>
          <a:bodyPr/>
          <a:lstStyle/>
          <a:p>
            <a:pPr eaLnBrk="1" hangingPunct="1"/>
            <a:r>
              <a:rPr lang="en-US" altLang="it-IT" sz="3200" smtClean="0"/>
              <a:t>Cohort of 7 patients treated with lomitapide in Italy</a:t>
            </a:r>
          </a:p>
        </p:txBody>
      </p:sp>
      <p:graphicFrame>
        <p:nvGraphicFramePr>
          <p:cNvPr id="4" name="Content Placeholder 3"/>
          <p:cNvGraphicFramePr>
            <a:graphicFrameLocks noGrp="1"/>
          </p:cNvGraphicFramePr>
          <p:nvPr>
            <p:ph idx="1"/>
          </p:nvPr>
        </p:nvGraphicFramePr>
        <p:xfrm>
          <a:off x="457200" y="1236663"/>
          <a:ext cx="8229599" cy="5232400"/>
        </p:xfrm>
        <a:graphic>
          <a:graphicData uri="http://schemas.openxmlformats.org/drawingml/2006/table">
            <a:tbl>
              <a:tblPr firstRow="1" bandRow="1">
                <a:tableStyleId>{5C22544A-7EE6-4342-B048-85BDC9FD1C3A}</a:tableStyleId>
              </a:tblPr>
              <a:tblGrid>
                <a:gridCol w="711200"/>
                <a:gridCol w="508000"/>
                <a:gridCol w="901700"/>
                <a:gridCol w="2006600"/>
                <a:gridCol w="1473200"/>
                <a:gridCol w="1453242"/>
                <a:gridCol w="1175657"/>
              </a:tblGrid>
              <a:tr h="370840">
                <a:tc rowSpan="2">
                  <a:txBody>
                    <a:bodyPr/>
                    <a:lstStyle/>
                    <a:p>
                      <a:pPr marL="0" marR="0" indent="0">
                        <a:lnSpc>
                          <a:spcPts val="1500"/>
                        </a:lnSpc>
                        <a:spcBef>
                          <a:spcPts val="300"/>
                        </a:spcBef>
                        <a:spcAft>
                          <a:spcPts val="300"/>
                        </a:spcAft>
                      </a:pPr>
                      <a:r>
                        <a:rPr lang="en-GB" sz="1400" b="1" dirty="0">
                          <a:effectLst/>
                          <a:latin typeface="+mn-lt"/>
                          <a:ea typeface="Cambria" panose="02040503050406030204" pitchFamily="18" charset="0"/>
                          <a:cs typeface="Arial" panose="020B0604020202020204" pitchFamily="34" charset="0"/>
                        </a:rPr>
                        <a:t>Patient</a:t>
                      </a:r>
                      <a:endParaRPr lang="en-US" sz="1400" b="1" dirty="0">
                        <a:effectLst/>
                        <a:latin typeface="+mn-lt"/>
                        <a:ea typeface="MS Mincho" panose="02020609040205080304" pitchFamily="49" charset="-128"/>
                        <a:cs typeface="Times New Roman" panose="02020603050405020304" pitchFamily="18" charset="0"/>
                      </a:endParaRPr>
                    </a:p>
                  </a:txBody>
                  <a:tcPr marL="36195" marR="36195" marT="0" marB="0" anchor="ctr"/>
                </a:tc>
                <a:tc rowSpan="2">
                  <a:txBody>
                    <a:bodyPr/>
                    <a:lstStyle/>
                    <a:p>
                      <a:pPr marL="0" marR="0" indent="0" algn="ctr">
                        <a:lnSpc>
                          <a:spcPts val="1500"/>
                        </a:lnSpc>
                        <a:spcBef>
                          <a:spcPts val="300"/>
                        </a:spcBef>
                        <a:spcAft>
                          <a:spcPts val="300"/>
                        </a:spcAft>
                      </a:pPr>
                      <a:r>
                        <a:rPr lang="en-GB" sz="1400" b="1" dirty="0">
                          <a:effectLst/>
                          <a:latin typeface="+mn-lt"/>
                          <a:ea typeface="Cambria" panose="02040503050406030204" pitchFamily="18" charset="0"/>
                          <a:cs typeface="Arial" panose="020B0604020202020204" pitchFamily="34" charset="0"/>
                        </a:rPr>
                        <a:t>Age</a:t>
                      </a:r>
                      <a:endParaRPr lang="en-US" sz="1400" b="1" dirty="0">
                        <a:effectLst/>
                        <a:latin typeface="+mn-lt"/>
                        <a:ea typeface="MS Mincho" panose="02020609040205080304" pitchFamily="49" charset="-128"/>
                        <a:cs typeface="Times New Roman" panose="02020603050405020304" pitchFamily="18" charset="0"/>
                      </a:endParaRPr>
                    </a:p>
                  </a:txBody>
                  <a:tcPr marL="36195" marR="36195" marT="0" marB="0" anchor="ctr"/>
                </a:tc>
                <a:tc rowSpan="2">
                  <a:txBody>
                    <a:bodyPr/>
                    <a:lstStyle/>
                    <a:p>
                      <a:pPr marL="0" marR="0" indent="0" algn="ctr">
                        <a:lnSpc>
                          <a:spcPts val="1500"/>
                        </a:lnSpc>
                        <a:spcBef>
                          <a:spcPts val="300"/>
                        </a:spcBef>
                        <a:spcAft>
                          <a:spcPts val="300"/>
                        </a:spcAft>
                      </a:pPr>
                      <a:r>
                        <a:rPr lang="en-GB" sz="1400" b="1" dirty="0">
                          <a:effectLst/>
                          <a:latin typeface="+mn-lt"/>
                          <a:ea typeface="Cambria" panose="02040503050406030204" pitchFamily="18" charset="0"/>
                          <a:cs typeface="Arial" panose="020B0604020202020204" pitchFamily="34" charset="0"/>
                        </a:rPr>
                        <a:t>Sex</a:t>
                      </a:r>
                      <a:endParaRPr lang="en-US" sz="1400" b="1" dirty="0">
                        <a:effectLst/>
                        <a:latin typeface="+mn-lt"/>
                        <a:ea typeface="MS Mincho" panose="02020609040205080304" pitchFamily="49" charset="-128"/>
                        <a:cs typeface="Times New Roman" panose="02020603050405020304" pitchFamily="18" charset="0"/>
                      </a:endParaRPr>
                    </a:p>
                  </a:txBody>
                  <a:tcPr marL="36195" marR="36195" marT="0" marB="0" anchor="ctr"/>
                </a:tc>
                <a:tc rowSpan="2">
                  <a:txBody>
                    <a:bodyPr/>
                    <a:lstStyle/>
                    <a:p>
                      <a:pPr marL="0" marR="0" indent="0" algn="ctr">
                        <a:lnSpc>
                          <a:spcPts val="1500"/>
                        </a:lnSpc>
                        <a:spcBef>
                          <a:spcPts val="300"/>
                        </a:spcBef>
                        <a:spcAft>
                          <a:spcPts val="300"/>
                        </a:spcAft>
                      </a:pPr>
                      <a:r>
                        <a:rPr lang="en-GB" sz="1400" b="1" dirty="0" smtClean="0">
                          <a:effectLst/>
                          <a:latin typeface="+mn-lt"/>
                          <a:ea typeface="Cambria" panose="02040503050406030204" pitchFamily="18" charset="0"/>
                          <a:cs typeface="Arial" panose="020B0604020202020204" pitchFamily="34" charset="0"/>
                        </a:rPr>
                        <a:t>Treatment</a:t>
                      </a:r>
                      <a:endParaRPr lang="en-US" sz="1400" b="1" dirty="0">
                        <a:effectLst/>
                        <a:latin typeface="+mn-lt"/>
                        <a:ea typeface="MS Mincho" panose="02020609040205080304" pitchFamily="49" charset="-128"/>
                        <a:cs typeface="Times New Roman" panose="02020603050405020304" pitchFamily="18" charset="0"/>
                      </a:endParaRPr>
                    </a:p>
                  </a:txBody>
                  <a:tcPr marL="36195" marR="36195" marT="0" marB="0" anchor="ctr"/>
                </a:tc>
                <a:tc gridSpan="3">
                  <a:txBody>
                    <a:bodyPr/>
                    <a:lstStyle/>
                    <a:p>
                      <a:pPr algn="ctr">
                        <a:spcBef>
                          <a:spcPts val="300"/>
                        </a:spcBef>
                        <a:spcAft>
                          <a:spcPts val="300"/>
                        </a:spcAft>
                      </a:pPr>
                      <a:r>
                        <a:rPr lang="en-US" sz="1400" b="1" dirty="0" smtClean="0">
                          <a:latin typeface="+mn-lt"/>
                        </a:rPr>
                        <a:t>Co-morbidities</a:t>
                      </a:r>
                      <a:endParaRPr lang="en-US" sz="1400" b="1" dirty="0">
                        <a:latin typeface="+mn-lt"/>
                      </a:endParaRPr>
                    </a:p>
                  </a:txBody>
                  <a:tcPr/>
                </a:tc>
                <a:tc hMerge="1">
                  <a:txBody>
                    <a:bodyPr/>
                    <a:lstStyle/>
                    <a:p>
                      <a:endParaRPr lang="en-US" dirty="0"/>
                    </a:p>
                  </a:txBody>
                  <a:tcPr/>
                </a:tc>
                <a:tc hMerge="1">
                  <a:txBody>
                    <a:bodyPr/>
                    <a:lstStyle/>
                    <a:p>
                      <a:endParaRPr lang="en-US" dirty="0"/>
                    </a:p>
                  </a:txBody>
                  <a:tcPr/>
                </a:tc>
              </a:tr>
              <a:tr h="370840">
                <a:tc vMerge="1">
                  <a:txBody>
                    <a:bodyPr/>
                    <a:lstStyle/>
                    <a:p>
                      <a:endParaRPr lang="en-US" dirty="0"/>
                    </a:p>
                  </a:txBody>
                  <a:tcPr/>
                </a:tc>
                <a:tc vMerge="1">
                  <a:txBody>
                    <a:bodyPr/>
                    <a:lstStyle/>
                    <a:p>
                      <a:endParaRPr lang="en-US" dirty="0"/>
                    </a:p>
                  </a:txBody>
                  <a:tcPr/>
                </a:tc>
                <a:tc vMerge="1">
                  <a:txBody>
                    <a:bodyPr/>
                    <a:lstStyle/>
                    <a:p>
                      <a:endParaRPr lang="en-US" dirty="0"/>
                    </a:p>
                  </a:txBody>
                  <a:tcPr/>
                </a:tc>
                <a:tc vMerge="1">
                  <a:txBody>
                    <a:bodyPr/>
                    <a:lstStyle/>
                    <a:p>
                      <a:endParaRPr lang="en-US" dirty="0"/>
                    </a:p>
                  </a:txBody>
                  <a:tcPr/>
                </a:tc>
                <a:tc>
                  <a:txBody>
                    <a:bodyPr/>
                    <a:lstStyle/>
                    <a:p>
                      <a:pPr marL="0" marR="0" indent="0" algn="ctr">
                        <a:lnSpc>
                          <a:spcPct val="100000"/>
                        </a:lnSpc>
                        <a:spcBef>
                          <a:spcPts val="300"/>
                        </a:spcBef>
                        <a:spcAft>
                          <a:spcPts val="300"/>
                        </a:spcAft>
                      </a:pPr>
                      <a:r>
                        <a:rPr lang="en-GB" sz="1400" b="1" dirty="0">
                          <a:solidFill>
                            <a:schemeClr val="tx1"/>
                          </a:solidFill>
                          <a:effectLst/>
                          <a:latin typeface="+mn-lt"/>
                          <a:ea typeface="Cambria" panose="02040503050406030204" pitchFamily="18" charset="0"/>
                          <a:cs typeface="Arial" panose="020B0604020202020204" pitchFamily="34" charset="0"/>
                        </a:rPr>
                        <a:t>CAD prior to LA and lomitapide</a:t>
                      </a:r>
                      <a:endParaRPr lang="en-US" sz="1400" b="1" dirty="0">
                        <a:solidFill>
                          <a:schemeClr val="tx1"/>
                        </a:solidFill>
                        <a:effectLst/>
                        <a:latin typeface="+mn-lt"/>
                        <a:ea typeface="MS Mincho" panose="02020609040205080304" pitchFamily="49" charset="-128"/>
                        <a:cs typeface="Times New Roman" panose="02020603050405020304" pitchFamily="18" charset="0"/>
                      </a:endParaRPr>
                    </a:p>
                  </a:txBody>
                  <a:tcPr marL="36195" marR="36195" marT="0" marB="0" anchor="ctr">
                    <a:solidFill>
                      <a:schemeClr val="accent1"/>
                    </a:solidFill>
                  </a:tcPr>
                </a:tc>
                <a:tc>
                  <a:txBody>
                    <a:bodyPr/>
                    <a:lstStyle/>
                    <a:p>
                      <a:pPr marL="0" marR="0" indent="0" algn="ctr">
                        <a:lnSpc>
                          <a:spcPct val="100000"/>
                        </a:lnSpc>
                        <a:spcBef>
                          <a:spcPts val="300"/>
                        </a:spcBef>
                        <a:spcAft>
                          <a:spcPts val="300"/>
                        </a:spcAft>
                      </a:pPr>
                      <a:r>
                        <a:rPr lang="en-GB" sz="1400" b="1" dirty="0">
                          <a:solidFill>
                            <a:schemeClr val="tx1"/>
                          </a:solidFill>
                          <a:effectLst/>
                          <a:latin typeface="+mn-lt"/>
                          <a:ea typeface="Cambria" panose="02040503050406030204" pitchFamily="18" charset="0"/>
                          <a:cs typeface="Arial" panose="020B0604020202020204" pitchFamily="34" charset="0"/>
                        </a:rPr>
                        <a:t>CAD during LA and lomitapide</a:t>
                      </a:r>
                      <a:endParaRPr lang="en-US" sz="1400" b="1" dirty="0">
                        <a:solidFill>
                          <a:schemeClr val="tx1"/>
                        </a:solidFill>
                        <a:effectLst/>
                        <a:latin typeface="+mn-lt"/>
                        <a:ea typeface="MS Mincho" panose="02020609040205080304" pitchFamily="49" charset="-128"/>
                        <a:cs typeface="Times New Roman" panose="02020603050405020304" pitchFamily="18" charset="0"/>
                      </a:endParaRPr>
                    </a:p>
                  </a:txBody>
                  <a:tcPr marL="36195" marR="36195" marT="0" marB="0" anchor="ctr">
                    <a:solidFill>
                      <a:schemeClr val="accent1"/>
                    </a:solidFill>
                  </a:tcPr>
                </a:tc>
                <a:tc>
                  <a:txBody>
                    <a:bodyPr/>
                    <a:lstStyle/>
                    <a:p>
                      <a:pPr marL="0" marR="0" indent="0" algn="ctr">
                        <a:lnSpc>
                          <a:spcPct val="100000"/>
                        </a:lnSpc>
                        <a:spcBef>
                          <a:spcPts val="300"/>
                        </a:spcBef>
                        <a:spcAft>
                          <a:spcPts val="300"/>
                        </a:spcAft>
                      </a:pPr>
                      <a:r>
                        <a:rPr lang="en-GB" sz="1400" b="1" dirty="0">
                          <a:solidFill>
                            <a:schemeClr val="tx1"/>
                          </a:solidFill>
                          <a:effectLst/>
                          <a:latin typeface="+mn-lt"/>
                          <a:ea typeface="Cambria" panose="02040503050406030204" pitchFamily="18" charset="0"/>
                          <a:cs typeface="Arial" panose="020B0604020202020204" pitchFamily="34" charset="0"/>
                        </a:rPr>
                        <a:t>Aortic valve disease</a:t>
                      </a:r>
                      <a:endParaRPr lang="en-US" sz="1400" b="1" dirty="0">
                        <a:solidFill>
                          <a:schemeClr val="tx1"/>
                        </a:solidFill>
                        <a:effectLst/>
                        <a:latin typeface="+mn-lt"/>
                        <a:ea typeface="MS Mincho" panose="02020609040205080304" pitchFamily="49" charset="-128"/>
                        <a:cs typeface="Times New Roman" panose="02020603050405020304" pitchFamily="18" charset="0"/>
                      </a:endParaRPr>
                    </a:p>
                  </a:txBody>
                  <a:tcPr marL="36195" marR="36195" marT="0" marB="0" anchor="ctr">
                    <a:solidFill>
                      <a:schemeClr val="accent1"/>
                    </a:solidFill>
                  </a:tcPr>
                </a:tc>
              </a:tr>
              <a:tr h="370840">
                <a:tc>
                  <a:txBody>
                    <a:bodyPr/>
                    <a:lstStyle/>
                    <a:p>
                      <a:pPr marL="0" marR="0" indent="0">
                        <a:lnSpc>
                          <a:spcPct val="100000"/>
                        </a:lnSpc>
                        <a:spcBef>
                          <a:spcPts val="300"/>
                        </a:spcBef>
                        <a:spcAft>
                          <a:spcPts val="300"/>
                        </a:spcAft>
                      </a:pPr>
                      <a:r>
                        <a:rPr lang="en-GB" sz="1400" dirty="0">
                          <a:effectLst/>
                          <a:latin typeface="+mn-lt"/>
                          <a:ea typeface="Cambria" panose="02040503050406030204" pitchFamily="18" charset="0"/>
                          <a:cs typeface="Arial" panose="020B0604020202020204" pitchFamily="34" charset="0"/>
                        </a:rPr>
                        <a:t>MD</a:t>
                      </a:r>
                      <a:endParaRPr lang="en-US" sz="1400" dirty="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32</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Male</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ts val="1500"/>
                        </a:lnSpc>
                        <a:spcBef>
                          <a:spcPts val="0"/>
                        </a:spcBef>
                        <a:spcAft>
                          <a:spcPts val="0"/>
                        </a:spcAft>
                      </a:pPr>
                      <a:r>
                        <a:rPr lang="en-GB" sz="1400" kern="1200" dirty="0" smtClean="0">
                          <a:solidFill>
                            <a:schemeClr val="dk1"/>
                          </a:solidFill>
                          <a:effectLst/>
                          <a:latin typeface="+mn-lt"/>
                          <a:ea typeface="Cambria" panose="02040503050406030204" pitchFamily="18" charset="0"/>
                          <a:cs typeface="Arial" panose="020B0604020202020204" pitchFamily="34" charset="0"/>
                        </a:rPr>
                        <a:t>Intolerant</a:t>
                      </a:r>
                    </a:p>
                    <a:p>
                      <a:pPr marL="0" marR="0" indent="0" algn="ctr">
                        <a:lnSpc>
                          <a:spcPts val="1500"/>
                        </a:lnSpc>
                        <a:spcBef>
                          <a:spcPts val="0"/>
                        </a:spcBef>
                        <a:spcAft>
                          <a:spcPts val="0"/>
                        </a:spcAft>
                      </a:pPr>
                      <a:r>
                        <a:rPr lang="en-GB" sz="1400" kern="1200" dirty="0" smtClean="0">
                          <a:solidFill>
                            <a:schemeClr val="dk1"/>
                          </a:solidFill>
                          <a:effectLst/>
                          <a:latin typeface="+mn-lt"/>
                          <a:ea typeface="Cambria" panose="02040503050406030204" pitchFamily="18" charset="0"/>
                          <a:cs typeface="Arial" panose="020B0604020202020204" pitchFamily="34" charset="0"/>
                        </a:rPr>
                        <a:t>Apheresis biweekly</a:t>
                      </a:r>
                      <a:endParaRPr lang="en-GB" sz="1400" kern="1200" dirty="0">
                        <a:solidFill>
                          <a:schemeClr val="dk1"/>
                        </a:solidFill>
                        <a:effectLst/>
                        <a:latin typeface="+mn-lt"/>
                        <a:ea typeface="Cambria" panose="02040503050406030204" pitchFamily="18" charset="0"/>
                        <a:cs typeface="Arial" panose="020B0604020202020204" pitchFamily="34" charset="0"/>
                      </a:endParaRPr>
                    </a:p>
                  </a:txBody>
                  <a:tcPr marL="68580" marR="68580" marT="0" marB="0"/>
                </a:tc>
                <a:tc>
                  <a:txBody>
                    <a:bodyPr/>
                    <a:lstStyle/>
                    <a:p>
                      <a:pPr marL="0" marR="0" indent="0" algn="ctr">
                        <a:lnSpc>
                          <a:spcPct val="100000"/>
                        </a:lnSpc>
                        <a:spcBef>
                          <a:spcPts val="300"/>
                        </a:spcBef>
                        <a:spcAft>
                          <a:spcPts val="300"/>
                        </a:spcAft>
                      </a:pPr>
                      <a:r>
                        <a:rPr lang="en-GB" sz="1400" dirty="0">
                          <a:effectLst/>
                          <a:latin typeface="+mn-lt"/>
                          <a:ea typeface="Cambria" panose="02040503050406030204" pitchFamily="18" charset="0"/>
                          <a:cs typeface="Arial" panose="020B0604020202020204" pitchFamily="34" charset="0"/>
                        </a:rPr>
                        <a:t>No</a:t>
                      </a:r>
                      <a:endParaRPr lang="en-US" sz="1400" dirty="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dirty="0">
                          <a:effectLst/>
                          <a:latin typeface="+mn-lt"/>
                          <a:ea typeface="Cambria" panose="02040503050406030204" pitchFamily="18" charset="0"/>
                          <a:cs typeface="Arial" panose="020B0604020202020204" pitchFamily="34" charset="0"/>
                        </a:rPr>
                        <a:t>No</a:t>
                      </a:r>
                      <a:endParaRPr lang="en-US" sz="1400" dirty="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Very slight</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r>
              <a:tr h="370840">
                <a:tc>
                  <a:txBody>
                    <a:bodyPr/>
                    <a:lstStyle/>
                    <a:p>
                      <a:pPr marL="0" marR="0" indent="0">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ST</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24</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Female</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0"/>
                        </a:spcBef>
                        <a:spcAft>
                          <a:spcPts val="0"/>
                        </a:spcAft>
                      </a:pPr>
                      <a:r>
                        <a:rPr lang="en-GB" sz="1400" kern="1200" dirty="0" smtClean="0">
                          <a:solidFill>
                            <a:schemeClr val="dk1"/>
                          </a:solidFill>
                          <a:effectLst/>
                          <a:latin typeface="+mn-lt"/>
                          <a:ea typeface="Cambria" panose="02040503050406030204" pitchFamily="18" charset="0"/>
                          <a:cs typeface="Arial" panose="020B0604020202020204" pitchFamily="34" charset="0"/>
                        </a:rPr>
                        <a:t>Simvastatin 20 mg, </a:t>
                      </a:r>
                      <a:endParaRPr lang="en-US" sz="1400" kern="1200" dirty="0" smtClean="0">
                        <a:solidFill>
                          <a:schemeClr val="dk1"/>
                        </a:solidFill>
                        <a:effectLst/>
                        <a:latin typeface="+mn-lt"/>
                        <a:ea typeface="Cambria" panose="02040503050406030204" pitchFamily="18" charset="0"/>
                        <a:cs typeface="Arial" panose="020B0604020202020204" pitchFamily="34" charset="0"/>
                      </a:endParaRPr>
                    </a:p>
                    <a:p>
                      <a:pPr marL="0" marR="0" indent="0" algn="ctr">
                        <a:lnSpc>
                          <a:spcPct val="100000"/>
                        </a:lnSpc>
                        <a:spcBef>
                          <a:spcPts val="0"/>
                        </a:spcBef>
                        <a:spcAft>
                          <a:spcPts val="0"/>
                        </a:spcAft>
                      </a:pPr>
                      <a:r>
                        <a:rPr lang="en-GB" sz="1400" kern="1200" dirty="0" err="1" smtClean="0">
                          <a:solidFill>
                            <a:schemeClr val="dk1"/>
                          </a:solidFill>
                          <a:effectLst/>
                          <a:latin typeface="+mn-lt"/>
                          <a:ea typeface="Cambria" panose="02040503050406030204" pitchFamily="18" charset="0"/>
                          <a:cs typeface="Arial" panose="020B0604020202020204" pitchFamily="34" charset="0"/>
                        </a:rPr>
                        <a:t>Ezetimibe</a:t>
                      </a:r>
                      <a:r>
                        <a:rPr lang="en-GB" sz="1400" kern="1200" dirty="0" smtClean="0">
                          <a:solidFill>
                            <a:schemeClr val="dk1"/>
                          </a:solidFill>
                          <a:effectLst/>
                          <a:latin typeface="+mn-lt"/>
                          <a:ea typeface="Cambria" panose="02040503050406030204" pitchFamily="18" charset="0"/>
                          <a:cs typeface="Arial" panose="020B0604020202020204" pitchFamily="34" charset="0"/>
                        </a:rPr>
                        <a:t> 10 mg</a:t>
                      </a:r>
                      <a:endParaRPr lang="en-US" sz="1400" kern="1200" dirty="0" smtClean="0">
                        <a:solidFill>
                          <a:schemeClr val="dk1"/>
                        </a:solidFill>
                        <a:effectLst/>
                        <a:latin typeface="+mn-lt"/>
                        <a:ea typeface="Cambria" panose="02040503050406030204" pitchFamily="18" charset="0"/>
                        <a:cs typeface="Arial" panose="020B0604020202020204" pitchFamily="34" charset="0"/>
                      </a:endParaRPr>
                    </a:p>
                    <a:p>
                      <a:pPr marL="0" marR="0" indent="0" algn="ctr">
                        <a:lnSpc>
                          <a:spcPct val="100000"/>
                        </a:lnSpc>
                        <a:spcBef>
                          <a:spcPts val="0"/>
                        </a:spcBef>
                        <a:spcAft>
                          <a:spcPts val="0"/>
                        </a:spcAft>
                      </a:pPr>
                      <a:r>
                        <a:rPr lang="en-GB" sz="1400" kern="1200" dirty="0" smtClean="0">
                          <a:solidFill>
                            <a:schemeClr val="dk1"/>
                          </a:solidFill>
                          <a:effectLst/>
                          <a:latin typeface="+mn-lt"/>
                          <a:ea typeface="Cambria" panose="02040503050406030204" pitchFamily="18" charset="0"/>
                          <a:cs typeface="Arial" panose="020B0604020202020204" pitchFamily="34" charset="0"/>
                        </a:rPr>
                        <a:t>Apheresis biweekly</a:t>
                      </a:r>
                      <a:endParaRPr lang="en-US" sz="1400" kern="1200" dirty="0">
                        <a:solidFill>
                          <a:schemeClr val="dk1"/>
                        </a:solidFill>
                        <a:effectLst/>
                        <a:latin typeface="+mn-lt"/>
                        <a:ea typeface="Cambria" panose="02040503050406030204" pitchFamily="18" charset="0"/>
                        <a:cs typeface="Arial" panose="020B0604020202020204" pitchFamily="34" charset="0"/>
                      </a:endParaRPr>
                    </a:p>
                  </a:txBody>
                  <a:tcPr marL="68580" marR="68580" marT="0" marB="0"/>
                </a:tc>
                <a:tc>
                  <a:txBody>
                    <a:bodyPr/>
                    <a:lstStyle/>
                    <a:p>
                      <a:pPr marL="0" marR="0" indent="0" algn="ctr">
                        <a:lnSpc>
                          <a:spcPct val="100000"/>
                        </a:lnSpc>
                        <a:spcBef>
                          <a:spcPts val="0"/>
                        </a:spcBef>
                        <a:spcAft>
                          <a:spcPts val="0"/>
                        </a:spcAft>
                      </a:pPr>
                      <a:r>
                        <a:rPr lang="en-GB" sz="1400" dirty="0">
                          <a:effectLst/>
                          <a:latin typeface="+mn-lt"/>
                          <a:ea typeface="Cambria" panose="02040503050406030204" pitchFamily="18" charset="0"/>
                          <a:cs typeface="Arial" panose="020B0604020202020204" pitchFamily="34" charset="0"/>
                        </a:rPr>
                        <a:t>CAD (1996) + aortic valve disease (2008)</a:t>
                      </a:r>
                      <a:endParaRPr lang="en-US" sz="1400" dirty="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dirty="0">
                          <a:effectLst/>
                          <a:latin typeface="+mn-lt"/>
                          <a:ea typeface="Cambria" panose="02040503050406030204" pitchFamily="18" charset="0"/>
                          <a:cs typeface="Arial" panose="020B0604020202020204" pitchFamily="34" charset="0"/>
                        </a:rPr>
                        <a:t>Bypass (2009)</a:t>
                      </a:r>
                      <a:endParaRPr lang="en-US" sz="1400" dirty="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Aortic and mitral valves replaced (2009)</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r>
              <a:tr h="370840">
                <a:tc>
                  <a:txBody>
                    <a:bodyPr/>
                    <a:lstStyle/>
                    <a:p>
                      <a:pPr marL="0" marR="0" indent="0">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EAL</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23</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Female</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defTabSz="457200" rtl="0" eaLnBrk="1" latinLnBrk="0" hangingPunct="1">
                        <a:lnSpc>
                          <a:spcPct val="100000"/>
                        </a:lnSpc>
                        <a:spcBef>
                          <a:spcPts val="0"/>
                        </a:spcBef>
                        <a:spcAft>
                          <a:spcPts val="0"/>
                        </a:spcAft>
                      </a:pPr>
                      <a:r>
                        <a:rPr lang="en-GB" sz="1400" kern="1200" dirty="0" smtClean="0">
                          <a:solidFill>
                            <a:schemeClr val="dk1"/>
                          </a:solidFill>
                          <a:effectLst/>
                          <a:latin typeface="+mn-lt"/>
                          <a:ea typeface="Cambria" panose="02040503050406030204" pitchFamily="18" charset="0"/>
                          <a:cs typeface="Arial" panose="020B0604020202020204" pitchFamily="34" charset="0"/>
                        </a:rPr>
                        <a:t>Simvastatin 20 mg</a:t>
                      </a:r>
                      <a:endParaRPr lang="en-US" sz="1400" kern="1200" dirty="0" smtClean="0">
                        <a:solidFill>
                          <a:schemeClr val="dk1"/>
                        </a:solidFill>
                        <a:effectLst/>
                        <a:latin typeface="+mn-lt"/>
                        <a:ea typeface="Cambria" panose="02040503050406030204" pitchFamily="18" charset="0"/>
                        <a:cs typeface="Arial" panose="020B0604020202020204" pitchFamily="34" charset="0"/>
                      </a:endParaRPr>
                    </a:p>
                    <a:p>
                      <a:pPr marL="0" marR="0" indent="0" algn="ctr" defTabSz="457200" rtl="0" eaLnBrk="1" latinLnBrk="0" hangingPunct="1">
                        <a:lnSpc>
                          <a:spcPct val="100000"/>
                        </a:lnSpc>
                        <a:spcBef>
                          <a:spcPts val="0"/>
                        </a:spcBef>
                        <a:spcAft>
                          <a:spcPts val="0"/>
                        </a:spcAft>
                      </a:pPr>
                      <a:r>
                        <a:rPr lang="en-GB" sz="1400" kern="1200" dirty="0" err="1" smtClean="0">
                          <a:solidFill>
                            <a:schemeClr val="dk1"/>
                          </a:solidFill>
                          <a:effectLst/>
                          <a:latin typeface="+mn-lt"/>
                          <a:ea typeface="Cambria" panose="02040503050406030204" pitchFamily="18" charset="0"/>
                          <a:cs typeface="Arial" panose="020B0604020202020204" pitchFamily="34" charset="0"/>
                        </a:rPr>
                        <a:t>Ezetimibe</a:t>
                      </a:r>
                      <a:r>
                        <a:rPr lang="en-GB" sz="1400" kern="1200" dirty="0" smtClean="0">
                          <a:solidFill>
                            <a:schemeClr val="dk1"/>
                          </a:solidFill>
                          <a:effectLst/>
                          <a:latin typeface="+mn-lt"/>
                          <a:ea typeface="Cambria" panose="02040503050406030204" pitchFamily="18" charset="0"/>
                          <a:cs typeface="Arial" panose="020B0604020202020204" pitchFamily="34" charset="0"/>
                        </a:rPr>
                        <a:t> 10 mg</a:t>
                      </a:r>
                      <a:endParaRPr lang="en-US" sz="1400" kern="1200" dirty="0" smtClean="0">
                        <a:solidFill>
                          <a:schemeClr val="dk1"/>
                        </a:solidFill>
                        <a:effectLst/>
                        <a:latin typeface="+mn-lt"/>
                        <a:ea typeface="Cambria" panose="02040503050406030204" pitchFamily="18" charset="0"/>
                        <a:cs typeface="Arial" panose="020B0604020202020204" pitchFamily="34" charset="0"/>
                      </a:endParaRPr>
                    </a:p>
                    <a:p>
                      <a:pPr marL="0" marR="0" indent="0" algn="ctr" defTabSz="457200" rtl="0" eaLnBrk="1" latinLnBrk="0" hangingPunct="1">
                        <a:lnSpc>
                          <a:spcPct val="100000"/>
                        </a:lnSpc>
                        <a:spcBef>
                          <a:spcPts val="0"/>
                        </a:spcBef>
                        <a:spcAft>
                          <a:spcPts val="0"/>
                        </a:spcAft>
                      </a:pPr>
                      <a:r>
                        <a:rPr lang="en-GB" sz="1400" kern="1200" dirty="0" smtClean="0">
                          <a:solidFill>
                            <a:schemeClr val="dk1"/>
                          </a:solidFill>
                          <a:effectLst/>
                          <a:latin typeface="+mn-lt"/>
                          <a:ea typeface="Cambria" panose="02040503050406030204" pitchFamily="18" charset="0"/>
                          <a:cs typeface="Arial" panose="020B0604020202020204" pitchFamily="34" charset="0"/>
                        </a:rPr>
                        <a:t>Apheresis biweekly</a:t>
                      </a:r>
                      <a:endParaRPr lang="en-US" sz="1400" kern="1200" dirty="0">
                        <a:solidFill>
                          <a:schemeClr val="dk1"/>
                        </a:solidFill>
                        <a:effectLst/>
                        <a:latin typeface="+mn-lt"/>
                        <a:ea typeface="Cambria" panose="02040503050406030204" pitchFamily="18" charset="0"/>
                        <a:cs typeface="Arial" panose="020B0604020202020204" pitchFamily="34" charset="0"/>
                      </a:endParaRPr>
                    </a:p>
                  </a:txBody>
                  <a:tcPr marL="68580" marR="68580" marT="0" marB="0"/>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No</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dirty="0">
                          <a:effectLst/>
                          <a:latin typeface="+mn-lt"/>
                          <a:ea typeface="Cambria" panose="02040503050406030204" pitchFamily="18" charset="0"/>
                          <a:cs typeface="Arial" panose="020B0604020202020204" pitchFamily="34" charset="0"/>
                        </a:rPr>
                        <a:t>No</a:t>
                      </a:r>
                      <a:endParaRPr lang="en-US" sz="1400" dirty="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dirty="0">
                          <a:effectLst/>
                          <a:latin typeface="+mn-lt"/>
                          <a:ea typeface="Cambria" panose="02040503050406030204" pitchFamily="18" charset="0"/>
                          <a:cs typeface="Arial" panose="020B0604020202020204" pitchFamily="34" charset="0"/>
                        </a:rPr>
                        <a:t>Very slight</a:t>
                      </a:r>
                      <a:endParaRPr lang="en-US" sz="1400" dirty="0">
                        <a:effectLst/>
                        <a:latin typeface="+mn-lt"/>
                        <a:ea typeface="MS Mincho" panose="02020609040205080304" pitchFamily="49" charset="-128"/>
                        <a:cs typeface="Times New Roman" panose="02020603050405020304" pitchFamily="18" charset="0"/>
                      </a:endParaRPr>
                    </a:p>
                  </a:txBody>
                  <a:tcPr marL="36195" marR="36195" marT="0" marB="0" anchor="ctr"/>
                </a:tc>
              </a:tr>
              <a:tr h="370840">
                <a:tc>
                  <a:txBody>
                    <a:bodyPr/>
                    <a:lstStyle/>
                    <a:p>
                      <a:pPr marL="0" marR="0" indent="0">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SC</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25</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Male</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0"/>
                        </a:spcBef>
                        <a:spcAft>
                          <a:spcPts val="0"/>
                        </a:spcAft>
                      </a:pPr>
                      <a:r>
                        <a:rPr lang="en-GB" sz="1400" kern="1200" dirty="0" err="1">
                          <a:solidFill>
                            <a:schemeClr val="dk1"/>
                          </a:solidFill>
                          <a:effectLst/>
                          <a:latin typeface="+mn-lt"/>
                          <a:ea typeface="Cambria" panose="02040503050406030204" pitchFamily="18" charset="0"/>
                          <a:cs typeface="Arial" panose="020B0604020202020204" pitchFamily="34" charset="0"/>
                        </a:rPr>
                        <a:t>Rosuvastatin</a:t>
                      </a:r>
                      <a:r>
                        <a:rPr lang="en-GB" sz="1400" kern="1200" dirty="0">
                          <a:solidFill>
                            <a:schemeClr val="dk1"/>
                          </a:solidFill>
                          <a:effectLst/>
                          <a:latin typeface="+mn-lt"/>
                          <a:ea typeface="Cambria" panose="02040503050406030204" pitchFamily="18" charset="0"/>
                          <a:cs typeface="Arial" panose="020B0604020202020204" pitchFamily="34" charset="0"/>
                        </a:rPr>
                        <a:t> 20 </a:t>
                      </a:r>
                      <a:r>
                        <a:rPr lang="en-GB" sz="1400" kern="1200" dirty="0" smtClean="0">
                          <a:solidFill>
                            <a:schemeClr val="dk1"/>
                          </a:solidFill>
                          <a:effectLst/>
                          <a:latin typeface="+mn-lt"/>
                          <a:ea typeface="Cambria" panose="02040503050406030204" pitchFamily="18" charset="0"/>
                          <a:cs typeface="Arial" panose="020B0604020202020204" pitchFamily="34" charset="0"/>
                        </a:rPr>
                        <a:t>mg</a:t>
                      </a:r>
                      <a:endParaRPr lang="en-US" sz="1400" kern="1200" dirty="0">
                        <a:solidFill>
                          <a:schemeClr val="dk1"/>
                        </a:solidFill>
                        <a:effectLst/>
                        <a:latin typeface="+mn-lt"/>
                        <a:ea typeface="Cambria" panose="02040503050406030204" pitchFamily="18" charset="0"/>
                        <a:cs typeface="Arial" panose="020B0604020202020204" pitchFamily="34" charset="0"/>
                      </a:endParaRPr>
                    </a:p>
                    <a:p>
                      <a:pPr marL="0" marR="0" indent="0" algn="ctr">
                        <a:lnSpc>
                          <a:spcPct val="100000"/>
                        </a:lnSpc>
                        <a:spcBef>
                          <a:spcPts val="0"/>
                        </a:spcBef>
                        <a:spcAft>
                          <a:spcPts val="0"/>
                        </a:spcAft>
                      </a:pPr>
                      <a:r>
                        <a:rPr lang="en-GB" sz="1400" kern="1200" dirty="0" err="1">
                          <a:solidFill>
                            <a:schemeClr val="dk1"/>
                          </a:solidFill>
                          <a:effectLst/>
                          <a:latin typeface="+mn-lt"/>
                          <a:ea typeface="Cambria" panose="02040503050406030204" pitchFamily="18" charset="0"/>
                          <a:cs typeface="Arial" panose="020B0604020202020204" pitchFamily="34" charset="0"/>
                        </a:rPr>
                        <a:t>Ezetimibe</a:t>
                      </a:r>
                      <a:r>
                        <a:rPr lang="en-GB" sz="1400" kern="1200" dirty="0">
                          <a:solidFill>
                            <a:schemeClr val="dk1"/>
                          </a:solidFill>
                          <a:effectLst/>
                          <a:latin typeface="+mn-lt"/>
                          <a:ea typeface="Cambria" panose="02040503050406030204" pitchFamily="18" charset="0"/>
                          <a:cs typeface="Arial" panose="020B0604020202020204" pitchFamily="34" charset="0"/>
                        </a:rPr>
                        <a:t> 10 </a:t>
                      </a:r>
                      <a:r>
                        <a:rPr lang="en-GB" sz="1400" kern="1200" dirty="0" smtClean="0">
                          <a:solidFill>
                            <a:schemeClr val="dk1"/>
                          </a:solidFill>
                          <a:effectLst/>
                          <a:latin typeface="+mn-lt"/>
                          <a:ea typeface="Cambria" panose="02040503050406030204" pitchFamily="18" charset="0"/>
                          <a:cs typeface="Arial" panose="020B0604020202020204" pitchFamily="34" charset="0"/>
                        </a:rPr>
                        <a:t>mg</a:t>
                      </a:r>
                      <a:endParaRPr lang="en-US" sz="1400" kern="1200" dirty="0">
                        <a:solidFill>
                          <a:schemeClr val="dk1"/>
                        </a:solidFill>
                        <a:effectLst/>
                        <a:latin typeface="+mn-lt"/>
                        <a:ea typeface="Cambria" panose="02040503050406030204" pitchFamily="18" charset="0"/>
                        <a:cs typeface="Arial" panose="020B0604020202020204" pitchFamily="34" charset="0"/>
                      </a:endParaRPr>
                    </a:p>
                    <a:p>
                      <a:pPr marL="0" marR="0" indent="0" algn="ctr">
                        <a:lnSpc>
                          <a:spcPct val="100000"/>
                        </a:lnSpc>
                        <a:spcBef>
                          <a:spcPts val="0"/>
                        </a:spcBef>
                        <a:spcAft>
                          <a:spcPts val="0"/>
                        </a:spcAft>
                      </a:pPr>
                      <a:r>
                        <a:rPr lang="en-GB" sz="1400" kern="1200" dirty="0">
                          <a:solidFill>
                            <a:schemeClr val="dk1"/>
                          </a:solidFill>
                          <a:effectLst/>
                          <a:latin typeface="+mn-lt"/>
                          <a:ea typeface="Cambria" panose="02040503050406030204" pitchFamily="18" charset="0"/>
                          <a:cs typeface="Arial" panose="020B0604020202020204" pitchFamily="34" charset="0"/>
                        </a:rPr>
                        <a:t>Apheresis weekly</a:t>
                      </a:r>
                      <a:endParaRPr lang="en-US" sz="1400" kern="1200" dirty="0">
                        <a:solidFill>
                          <a:schemeClr val="dk1"/>
                        </a:solidFill>
                        <a:effectLst/>
                        <a:latin typeface="+mn-lt"/>
                        <a:ea typeface="Cambria" panose="02040503050406030204" pitchFamily="18" charset="0"/>
                        <a:cs typeface="Arial" panose="020B0604020202020204" pitchFamily="34" charset="0"/>
                      </a:endParaRPr>
                    </a:p>
                  </a:txBody>
                  <a:tcPr marL="68580" marR="68580" marT="0" marB="0"/>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Bypass (2004) + TEA of left carotid (2004)</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dirty="0">
                          <a:effectLst/>
                          <a:latin typeface="+mn-lt"/>
                          <a:ea typeface="Cambria" panose="02040503050406030204" pitchFamily="18" charset="0"/>
                          <a:cs typeface="Arial" panose="020B0604020202020204" pitchFamily="34" charset="0"/>
                        </a:rPr>
                        <a:t>No</a:t>
                      </a:r>
                      <a:endParaRPr lang="en-US" sz="1400" dirty="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dirty="0">
                          <a:effectLst/>
                          <a:latin typeface="+mn-lt"/>
                          <a:ea typeface="Cambria" panose="02040503050406030204" pitchFamily="18" charset="0"/>
                          <a:cs typeface="Arial" panose="020B0604020202020204" pitchFamily="34" charset="0"/>
                        </a:rPr>
                        <a:t>Slight-moderate</a:t>
                      </a:r>
                      <a:endParaRPr lang="en-US" sz="1400" dirty="0">
                        <a:effectLst/>
                        <a:latin typeface="+mn-lt"/>
                        <a:ea typeface="MS Mincho" panose="02020609040205080304" pitchFamily="49" charset="-128"/>
                        <a:cs typeface="Times New Roman" panose="02020603050405020304" pitchFamily="18" charset="0"/>
                      </a:endParaRPr>
                    </a:p>
                  </a:txBody>
                  <a:tcPr marL="36195" marR="36195" marT="0" marB="0" anchor="ctr"/>
                </a:tc>
              </a:tr>
              <a:tr h="370840">
                <a:tc>
                  <a:txBody>
                    <a:bodyPr/>
                    <a:lstStyle/>
                    <a:p>
                      <a:pPr marL="0" marR="0" indent="0">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AT</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26</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Female</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0"/>
                        </a:spcBef>
                        <a:spcAft>
                          <a:spcPts val="0"/>
                        </a:spcAft>
                      </a:pPr>
                      <a:r>
                        <a:rPr lang="en-GB" sz="1400" kern="1200" dirty="0">
                          <a:solidFill>
                            <a:schemeClr val="dk1"/>
                          </a:solidFill>
                          <a:effectLst/>
                          <a:latin typeface="+mn-lt"/>
                          <a:ea typeface="Cambria" panose="02040503050406030204" pitchFamily="18" charset="0"/>
                          <a:cs typeface="Arial" panose="020B0604020202020204" pitchFamily="34" charset="0"/>
                        </a:rPr>
                        <a:t>Atorvastatin 40 </a:t>
                      </a:r>
                      <a:r>
                        <a:rPr lang="en-GB" sz="1400" kern="1200" dirty="0" smtClean="0">
                          <a:solidFill>
                            <a:schemeClr val="dk1"/>
                          </a:solidFill>
                          <a:effectLst/>
                          <a:latin typeface="+mn-lt"/>
                          <a:ea typeface="Cambria" panose="02040503050406030204" pitchFamily="18" charset="0"/>
                          <a:cs typeface="Arial" panose="020B0604020202020204" pitchFamily="34" charset="0"/>
                        </a:rPr>
                        <a:t>mg</a:t>
                      </a:r>
                      <a:endParaRPr lang="en-US" sz="1400" kern="1200" dirty="0">
                        <a:solidFill>
                          <a:schemeClr val="dk1"/>
                        </a:solidFill>
                        <a:effectLst/>
                        <a:latin typeface="+mn-lt"/>
                        <a:ea typeface="Cambria" panose="02040503050406030204" pitchFamily="18" charset="0"/>
                        <a:cs typeface="Arial" panose="020B0604020202020204" pitchFamily="34" charset="0"/>
                      </a:endParaRPr>
                    </a:p>
                    <a:p>
                      <a:pPr marL="0" marR="0" indent="0" algn="ctr">
                        <a:lnSpc>
                          <a:spcPct val="100000"/>
                        </a:lnSpc>
                        <a:spcBef>
                          <a:spcPts val="0"/>
                        </a:spcBef>
                        <a:spcAft>
                          <a:spcPts val="0"/>
                        </a:spcAft>
                      </a:pPr>
                      <a:r>
                        <a:rPr lang="en-GB" sz="1400" kern="1200" dirty="0" err="1">
                          <a:solidFill>
                            <a:schemeClr val="dk1"/>
                          </a:solidFill>
                          <a:effectLst/>
                          <a:latin typeface="+mn-lt"/>
                          <a:ea typeface="Cambria" panose="02040503050406030204" pitchFamily="18" charset="0"/>
                          <a:cs typeface="Arial" panose="020B0604020202020204" pitchFamily="34" charset="0"/>
                        </a:rPr>
                        <a:t>Ezetimibe</a:t>
                      </a:r>
                      <a:r>
                        <a:rPr lang="en-GB" sz="1400" kern="1200" dirty="0">
                          <a:solidFill>
                            <a:schemeClr val="dk1"/>
                          </a:solidFill>
                          <a:effectLst/>
                          <a:latin typeface="+mn-lt"/>
                          <a:ea typeface="Cambria" panose="02040503050406030204" pitchFamily="18" charset="0"/>
                          <a:cs typeface="Arial" panose="020B0604020202020204" pitchFamily="34" charset="0"/>
                        </a:rPr>
                        <a:t> 10 </a:t>
                      </a:r>
                      <a:r>
                        <a:rPr lang="en-GB" sz="1400" kern="1200" dirty="0" smtClean="0">
                          <a:solidFill>
                            <a:schemeClr val="dk1"/>
                          </a:solidFill>
                          <a:effectLst/>
                          <a:latin typeface="+mn-lt"/>
                          <a:ea typeface="Cambria" panose="02040503050406030204" pitchFamily="18" charset="0"/>
                          <a:cs typeface="Arial" panose="020B0604020202020204" pitchFamily="34" charset="0"/>
                        </a:rPr>
                        <a:t>mg</a:t>
                      </a:r>
                      <a:endParaRPr lang="en-US" sz="1400" kern="1200" dirty="0">
                        <a:solidFill>
                          <a:schemeClr val="dk1"/>
                        </a:solidFill>
                        <a:effectLst/>
                        <a:latin typeface="+mn-lt"/>
                        <a:ea typeface="Cambria" panose="02040503050406030204" pitchFamily="18" charset="0"/>
                        <a:cs typeface="Arial" panose="020B0604020202020204" pitchFamily="34" charset="0"/>
                      </a:endParaRPr>
                    </a:p>
                    <a:p>
                      <a:pPr marL="0" marR="0" indent="0" algn="ctr">
                        <a:lnSpc>
                          <a:spcPct val="100000"/>
                        </a:lnSpc>
                        <a:spcBef>
                          <a:spcPts val="0"/>
                        </a:spcBef>
                        <a:spcAft>
                          <a:spcPts val="0"/>
                        </a:spcAft>
                      </a:pPr>
                      <a:r>
                        <a:rPr lang="en-GB" sz="1400" kern="1200" dirty="0">
                          <a:solidFill>
                            <a:schemeClr val="dk1"/>
                          </a:solidFill>
                          <a:effectLst/>
                          <a:latin typeface="+mn-lt"/>
                          <a:ea typeface="Cambria" panose="02040503050406030204" pitchFamily="18" charset="0"/>
                          <a:cs typeface="Arial" panose="020B0604020202020204" pitchFamily="34" charset="0"/>
                        </a:rPr>
                        <a:t>Apheresis biweekly</a:t>
                      </a:r>
                      <a:endParaRPr lang="en-US" sz="1400" kern="1200" dirty="0">
                        <a:solidFill>
                          <a:schemeClr val="dk1"/>
                        </a:solidFill>
                        <a:effectLst/>
                        <a:latin typeface="+mn-lt"/>
                        <a:ea typeface="Cambria" panose="02040503050406030204" pitchFamily="18" charset="0"/>
                        <a:cs typeface="Arial" panose="020B0604020202020204" pitchFamily="34" charset="0"/>
                      </a:endParaRPr>
                    </a:p>
                  </a:txBody>
                  <a:tcPr marL="68580" marR="68580" marT="0" marB="0"/>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No</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No</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dirty="0">
                          <a:effectLst/>
                          <a:latin typeface="+mn-lt"/>
                          <a:ea typeface="Cambria" panose="02040503050406030204" pitchFamily="18" charset="0"/>
                          <a:cs typeface="Arial" panose="020B0604020202020204" pitchFamily="34" charset="0"/>
                        </a:rPr>
                        <a:t>Moderate</a:t>
                      </a:r>
                      <a:endParaRPr lang="en-US" sz="1400" dirty="0">
                        <a:effectLst/>
                        <a:latin typeface="+mn-lt"/>
                        <a:ea typeface="MS Mincho" panose="02020609040205080304" pitchFamily="49" charset="-128"/>
                        <a:cs typeface="Times New Roman" panose="02020603050405020304" pitchFamily="18" charset="0"/>
                      </a:endParaRPr>
                    </a:p>
                  </a:txBody>
                  <a:tcPr marL="36195" marR="36195" marT="0" marB="0" anchor="ctr"/>
                </a:tc>
              </a:tr>
              <a:tr h="370840">
                <a:tc>
                  <a:txBody>
                    <a:bodyPr/>
                    <a:lstStyle/>
                    <a:p>
                      <a:pPr marL="0" marR="0" indent="0">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YR</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30</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Female</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0"/>
                        </a:spcBef>
                        <a:spcAft>
                          <a:spcPts val="0"/>
                        </a:spcAft>
                      </a:pPr>
                      <a:r>
                        <a:rPr lang="en-GB" sz="1400" kern="1200" dirty="0" err="1">
                          <a:solidFill>
                            <a:schemeClr val="dk1"/>
                          </a:solidFill>
                          <a:effectLst/>
                          <a:latin typeface="+mn-lt"/>
                          <a:ea typeface="Cambria" panose="02040503050406030204" pitchFamily="18" charset="0"/>
                          <a:cs typeface="Arial" panose="020B0604020202020204" pitchFamily="34" charset="0"/>
                        </a:rPr>
                        <a:t>Rosuvastatin</a:t>
                      </a:r>
                      <a:r>
                        <a:rPr lang="en-GB" sz="1400" kern="1200" dirty="0">
                          <a:solidFill>
                            <a:schemeClr val="dk1"/>
                          </a:solidFill>
                          <a:effectLst/>
                          <a:latin typeface="+mn-lt"/>
                          <a:ea typeface="Cambria" panose="02040503050406030204" pitchFamily="18" charset="0"/>
                          <a:cs typeface="Arial" panose="020B0604020202020204" pitchFamily="34" charset="0"/>
                        </a:rPr>
                        <a:t> 10 </a:t>
                      </a:r>
                      <a:r>
                        <a:rPr lang="en-GB" sz="1400" kern="1200" dirty="0" smtClean="0">
                          <a:solidFill>
                            <a:schemeClr val="dk1"/>
                          </a:solidFill>
                          <a:effectLst/>
                          <a:latin typeface="+mn-lt"/>
                          <a:ea typeface="Cambria" panose="02040503050406030204" pitchFamily="18" charset="0"/>
                          <a:cs typeface="Arial" panose="020B0604020202020204" pitchFamily="34" charset="0"/>
                        </a:rPr>
                        <a:t>mg</a:t>
                      </a:r>
                      <a:endParaRPr lang="en-US" sz="1400" kern="1200" dirty="0">
                        <a:solidFill>
                          <a:schemeClr val="dk1"/>
                        </a:solidFill>
                        <a:effectLst/>
                        <a:latin typeface="+mn-lt"/>
                        <a:ea typeface="Cambria" panose="02040503050406030204" pitchFamily="18" charset="0"/>
                        <a:cs typeface="Arial" panose="020B0604020202020204" pitchFamily="34" charset="0"/>
                      </a:endParaRPr>
                    </a:p>
                    <a:p>
                      <a:pPr marL="0" marR="0" indent="0" algn="ctr">
                        <a:lnSpc>
                          <a:spcPct val="100000"/>
                        </a:lnSpc>
                        <a:spcBef>
                          <a:spcPts val="0"/>
                        </a:spcBef>
                        <a:spcAft>
                          <a:spcPts val="0"/>
                        </a:spcAft>
                      </a:pPr>
                      <a:r>
                        <a:rPr lang="en-GB" sz="1400" kern="1200" dirty="0" err="1">
                          <a:solidFill>
                            <a:schemeClr val="dk1"/>
                          </a:solidFill>
                          <a:effectLst/>
                          <a:latin typeface="+mn-lt"/>
                          <a:ea typeface="Cambria" panose="02040503050406030204" pitchFamily="18" charset="0"/>
                          <a:cs typeface="Arial" panose="020B0604020202020204" pitchFamily="34" charset="0"/>
                        </a:rPr>
                        <a:t>Ezetimibe</a:t>
                      </a:r>
                      <a:r>
                        <a:rPr lang="en-GB" sz="1400" kern="1200" dirty="0">
                          <a:solidFill>
                            <a:schemeClr val="dk1"/>
                          </a:solidFill>
                          <a:effectLst/>
                          <a:latin typeface="+mn-lt"/>
                          <a:ea typeface="Cambria" panose="02040503050406030204" pitchFamily="18" charset="0"/>
                          <a:cs typeface="Arial" panose="020B0604020202020204" pitchFamily="34" charset="0"/>
                        </a:rPr>
                        <a:t> 10 </a:t>
                      </a:r>
                      <a:r>
                        <a:rPr lang="en-GB" sz="1400" kern="1200" dirty="0" smtClean="0">
                          <a:solidFill>
                            <a:schemeClr val="dk1"/>
                          </a:solidFill>
                          <a:effectLst/>
                          <a:latin typeface="+mn-lt"/>
                          <a:ea typeface="Cambria" panose="02040503050406030204" pitchFamily="18" charset="0"/>
                          <a:cs typeface="Arial" panose="020B0604020202020204" pitchFamily="34" charset="0"/>
                        </a:rPr>
                        <a:t>mg</a:t>
                      </a:r>
                      <a:endParaRPr lang="en-US" sz="1400" kern="1200" dirty="0">
                        <a:solidFill>
                          <a:schemeClr val="dk1"/>
                        </a:solidFill>
                        <a:effectLst/>
                        <a:latin typeface="+mn-lt"/>
                        <a:ea typeface="Cambria" panose="02040503050406030204" pitchFamily="18" charset="0"/>
                        <a:cs typeface="Arial" panose="020B0604020202020204" pitchFamily="34" charset="0"/>
                      </a:endParaRPr>
                    </a:p>
                    <a:p>
                      <a:pPr marL="0" marR="0" indent="0" algn="ctr">
                        <a:lnSpc>
                          <a:spcPct val="100000"/>
                        </a:lnSpc>
                        <a:spcBef>
                          <a:spcPts val="0"/>
                        </a:spcBef>
                        <a:spcAft>
                          <a:spcPts val="0"/>
                        </a:spcAft>
                      </a:pPr>
                      <a:r>
                        <a:rPr lang="en-GB" sz="1400" kern="1200" dirty="0">
                          <a:solidFill>
                            <a:schemeClr val="dk1"/>
                          </a:solidFill>
                          <a:effectLst/>
                          <a:latin typeface="+mn-lt"/>
                          <a:ea typeface="Cambria" panose="02040503050406030204" pitchFamily="18" charset="0"/>
                          <a:cs typeface="Arial" panose="020B0604020202020204" pitchFamily="34" charset="0"/>
                        </a:rPr>
                        <a:t>Apheresis biweekly</a:t>
                      </a:r>
                      <a:endParaRPr lang="en-US" sz="1400" kern="1200" dirty="0">
                        <a:solidFill>
                          <a:schemeClr val="dk1"/>
                        </a:solidFill>
                        <a:effectLst/>
                        <a:latin typeface="+mn-lt"/>
                        <a:ea typeface="Cambria" panose="02040503050406030204" pitchFamily="18" charset="0"/>
                        <a:cs typeface="Arial" panose="020B0604020202020204" pitchFamily="34" charset="0"/>
                      </a:endParaRPr>
                    </a:p>
                  </a:txBody>
                  <a:tcPr marL="68580" marR="68580" marT="0" marB="0"/>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No</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No</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dirty="0">
                          <a:effectLst/>
                          <a:latin typeface="+mn-lt"/>
                          <a:ea typeface="Cambria" panose="02040503050406030204" pitchFamily="18" charset="0"/>
                          <a:cs typeface="Arial" panose="020B0604020202020204" pitchFamily="34" charset="0"/>
                        </a:rPr>
                        <a:t>Very slight</a:t>
                      </a:r>
                      <a:endParaRPr lang="en-US" sz="1400" dirty="0">
                        <a:effectLst/>
                        <a:latin typeface="+mn-lt"/>
                        <a:ea typeface="MS Mincho" panose="02020609040205080304" pitchFamily="49" charset="-128"/>
                        <a:cs typeface="Times New Roman" panose="02020603050405020304" pitchFamily="18" charset="0"/>
                      </a:endParaRPr>
                    </a:p>
                  </a:txBody>
                  <a:tcPr marL="36195" marR="36195" marT="0" marB="0" anchor="ctr"/>
                </a:tc>
              </a:tr>
              <a:tr h="370840">
                <a:tc>
                  <a:txBody>
                    <a:bodyPr/>
                    <a:lstStyle/>
                    <a:p>
                      <a:pPr marL="0" marR="0" indent="0">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RM</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28</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dirty="0">
                          <a:effectLst/>
                          <a:latin typeface="+mn-lt"/>
                          <a:ea typeface="Cambria" panose="02040503050406030204" pitchFamily="18" charset="0"/>
                          <a:cs typeface="Arial" panose="020B0604020202020204" pitchFamily="34" charset="0"/>
                        </a:rPr>
                        <a:t>Female</a:t>
                      </a:r>
                      <a:endParaRPr lang="en-US" sz="1400" dirty="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0"/>
                        </a:spcBef>
                        <a:spcAft>
                          <a:spcPts val="0"/>
                        </a:spcAft>
                      </a:pPr>
                      <a:r>
                        <a:rPr lang="en-GB" sz="1400" kern="1200" dirty="0" err="1">
                          <a:solidFill>
                            <a:schemeClr val="dk1"/>
                          </a:solidFill>
                          <a:effectLst/>
                          <a:latin typeface="+mn-lt"/>
                          <a:ea typeface="Cambria" panose="02040503050406030204" pitchFamily="18" charset="0"/>
                          <a:cs typeface="Arial" panose="020B0604020202020204" pitchFamily="34" charset="0"/>
                        </a:rPr>
                        <a:t>Rosuvastatin</a:t>
                      </a:r>
                      <a:r>
                        <a:rPr lang="en-GB" sz="1400" kern="1200" dirty="0">
                          <a:solidFill>
                            <a:schemeClr val="dk1"/>
                          </a:solidFill>
                          <a:effectLst/>
                          <a:latin typeface="+mn-lt"/>
                          <a:ea typeface="Cambria" panose="02040503050406030204" pitchFamily="18" charset="0"/>
                          <a:cs typeface="Arial" panose="020B0604020202020204" pitchFamily="34" charset="0"/>
                        </a:rPr>
                        <a:t> 5 </a:t>
                      </a:r>
                      <a:r>
                        <a:rPr lang="en-GB" sz="1400" kern="1200" dirty="0" smtClean="0">
                          <a:solidFill>
                            <a:schemeClr val="dk1"/>
                          </a:solidFill>
                          <a:effectLst/>
                          <a:latin typeface="+mn-lt"/>
                          <a:ea typeface="Cambria" panose="02040503050406030204" pitchFamily="18" charset="0"/>
                          <a:cs typeface="Arial" panose="020B0604020202020204" pitchFamily="34" charset="0"/>
                        </a:rPr>
                        <a:t>mg</a:t>
                      </a:r>
                      <a:endParaRPr lang="en-US" sz="1400" kern="1200" dirty="0">
                        <a:solidFill>
                          <a:schemeClr val="dk1"/>
                        </a:solidFill>
                        <a:effectLst/>
                        <a:latin typeface="+mn-lt"/>
                        <a:ea typeface="Cambria" panose="02040503050406030204" pitchFamily="18" charset="0"/>
                        <a:cs typeface="Arial" panose="020B0604020202020204" pitchFamily="34" charset="0"/>
                      </a:endParaRPr>
                    </a:p>
                    <a:p>
                      <a:pPr marL="0" marR="0" indent="0" algn="ctr">
                        <a:lnSpc>
                          <a:spcPct val="100000"/>
                        </a:lnSpc>
                        <a:spcBef>
                          <a:spcPts val="0"/>
                        </a:spcBef>
                        <a:spcAft>
                          <a:spcPts val="0"/>
                        </a:spcAft>
                      </a:pPr>
                      <a:r>
                        <a:rPr lang="en-GB" sz="1400" kern="1200" dirty="0" err="1">
                          <a:solidFill>
                            <a:schemeClr val="dk1"/>
                          </a:solidFill>
                          <a:effectLst/>
                          <a:latin typeface="+mn-lt"/>
                          <a:ea typeface="Cambria" panose="02040503050406030204" pitchFamily="18" charset="0"/>
                          <a:cs typeface="Arial" panose="020B0604020202020204" pitchFamily="34" charset="0"/>
                        </a:rPr>
                        <a:t>Ezetimibe</a:t>
                      </a:r>
                      <a:r>
                        <a:rPr lang="en-GB" sz="1400" kern="1200" dirty="0">
                          <a:solidFill>
                            <a:schemeClr val="dk1"/>
                          </a:solidFill>
                          <a:effectLst/>
                          <a:latin typeface="+mn-lt"/>
                          <a:ea typeface="Cambria" panose="02040503050406030204" pitchFamily="18" charset="0"/>
                          <a:cs typeface="Arial" panose="020B0604020202020204" pitchFamily="34" charset="0"/>
                        </a:rPr>
                        <a:t> 10 </a:t>
                      </a:r>
                      <a:r>
                        <a:rPr lang="en-GB" sz="1400" kern="1200" dirty="0" smtClean="0">
                          <a:solidFill>
                            <a:schemeClr val="dk1"/>
                          </a:solidFill>
                          <a:effectLst/>
                          <a:latin typeface="+mn-lt"/>
                          <a:ea typeface="Cambria" panose="02040503050406030204" pitchFamily="18" charset="0"/>
                          <a:cs typeface="Arial" panose="020B0604020202020204" pitchFamily="34" charset="0"/>
                        </a:rPr>
                        <a:t>mg</a:t>
                      </a:r>
                      <a:endParaRPr lang="en-US" sz="1400" kern="1200" dirty="0">
                        <a:solidFill>
                          <a:schemeClr val="dk1"/>
                        </a:solidFill>
                        <a:effectLst/>
                        <a:latin typeface="+mn-lt"/>
                        <a:ea typeface="Cambria" panose="02040503050406030204" pitchFamily="18" charset="0"/>
                        <a:cs typeface="Arial" panose="020B0604020202020204" pitchFamily="34" charset="0"/>
                      </a:endParaRPr>
                    </a:p>
                    <a:p>
                      <a:pPr marL="0" marR="0" indent="0" algn="ctr">
                        <a:lnSpc>
                          <a:spcPct val="100000"/>
                        </a:lnSpc>
                        <a:spcBef>
                          <a:spcPts val="0"/>
                        </a:spcBef>
                        <a:spcAft>
                          <a:spcPts val="0"/>
                        </a:spcAft>
                      </a:pPr>
                      <a:r>
                        <a:rPr lang="en-GB" sz="1400" kern="1200" dirty="0">
                          <a:solidFill>
                            <a:schemeClr val="dk1"/>
                          </a:solidFill>
                          <a:effectLst/>
                          <a:latin typeface="+mn-lt"/>
                          <a:ea typeface="Cambria" panose="02040503050406030204" pitchFamily="18" charset="0"/>
                          <a:cs typeface="Arial" panose="020B0604020202020204" pitchFamily="34" charset="0"/>
                        </a:rPr>
                        <a:t>Apheresis weekly</a:t>
                      </a:r>
                      <a:endParaRPr lang="en-US" sz="1400" kern="1200" dirty="0">
                        <a:solidFill>
                          <a:schemeClr val="dk1"/>
                        </a:solidFill>
                        <a:effectLst/>
                        <a:latin typeface="+mn-lt"/>
                        <a:ea typeface="Cambria" panose="02040503050406030204" pitchFamily="18" charset="0"/>
                        <a:cs typeface="Arial" panose="020B0604020202020204" pitchFamily="34" charset="0"/>
                      </a:endParaRPr>
                    </a:p>
                  </a:txBody>
                  <a:tcPr marL="68580" marR="68580" marT="0" marB="0"/>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CAD (1996)</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a:effectLst/>
                          <a:latin typeface="+mn-lt"/>
                          <a:ea typeface="Cambria" panose="02040503050406030204" pitchFamily="18" charset="0"/>
                          <a:cs typeface="Arial" panose="020B0604020202020204" pitchFamily="34" charset="0"/>
                        </a:rPr>
                        <a:t>No</a:t>
                      </a:r>
                      <a:endParaRPr lang="en-US" sz="1400">
                        <a:effectLst/>
                        <a:latin typeface="+mn-lt"/>
                        <a:ea typeface="MS Mincho" panose="02020609040205080304" pitchFamily="49" charset="-128"/>
                        <a:cs typeface="Times New Roman" panose="02020603050405020304" pitchFamily="18" charset="0"/>
                      </a:endParaRPr>
                    </a:p>
                  </a:txBody>
                  <a:tcPr marL="36195" marR="36195" marT="0" marB="0" anchor="ctr"/>
                </a:tc>
                <a:tc>
                  <a:txBody>
                    <a:bodyPr/>
                    <a:lstStyle/>
                    <a:p>
                      <a:pPr marL="0" marR="0" indent="0" algn="ctr">
                        <a:lnSpc>
                          <a:spcPct val="100000"/>
                        </a:lnSpc>
                        <a:spcBef>
                          <a:spcPts val="300"/>
                        </a:spcBef>
                        <a:spcAft>
                          <a:spcPts val="300"/>
                        </a:spcAft>
                      </a:pPr>
                      <a:r>
                        <a:rPr lang="en-GB" sz="1400" dirty="0">
                          <a:effectLst/>
                          <a:latin typeface="+mn-lt"/>
                          <a:ea typeface="Cambria" panose="02040503050406030204" pitchFamily="18" charset="0"/>
                          <a:cs typeface="Arial" panose="020B0604020202020204" pitchFamily="34" charset="0"/>
                        </a:rPr>
                        <a:t>Moderate</a:t>
                      </a:r>
                      <a:endParaRPr lang="en-US" sz="1400" dirty="0">
                        <a:effectLst/>
                        <a:latin typeface="+mn-lt"/>
                        <a:ea typeface="MS Mincho" panose="02020609040205080304" pitchFamily="49" charset="-128"/>
                        <a:cs typeface="Times New Roman" panose="02020603050405020304" pitchFamily="18" charset="0"/>
                      </a:endParaRPr>
                    </a:p>
                  </a:txBody>
                  <a:tcPr marL="36195" marR="36195" marT="0" marB="0" anchor="ctr"/>
                </a:tc>
              </a:tr>
            </a:tbl>
          </a:graphicData>
        </a:graphic>
      </p:graphicFrame>
      <p:sp>
        <p:nvSpPr>
          <p:cNvPr id="236626" name="TextBox 4"/>
          <p:cNvSpPr txBox="1">
            <a:spLocks noChangeArrowheads="1"/>
          </p:cNvSpPr>
          <p:nvPr/>
        </p:nvSpPr>
        <p:spPr bwMode="auto">
          <a:xfrm>
            <a:off x="0" y="6597352"/>
            <a:ext cx="84963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100" dirty="0" smtClean="0">
                <a:solidFill>
                  <a:srgbClr val="FFFFFF"/>
                </a:solidFill>
                <a:latin typeface="Arial" pitchFamily="34" charset="0"/>
                <a:cs typeface="Arial" pitchFamily="34" charset="0"/>
              </a:rPr>
              <a:t>Stefanutti C</a:t>
            </a:r>
            <a:r>
              <a:rPr lang="en-US" altLang="it-IT" sz="1100" dirty="0">
                <a:solidFill>
                  <a:srgbClr val="FFFFFF"/>
                </a:solidFill>
                <a:latin typeface="Arial" pitchFamily="34" charset="0"/>
                <a:cs typeface="Arial" pitchFamily="34" charset="0"/>
              </a:rPr>
              <a:t> </a:t>
            </a:r>
            <a:r>
              <a:rPr lang="en-US" altLang="it-IT" sz="1100" dirty="0" smtClean="0">
                <a:solidFill>
                  <a:srgbClr val="FFFFFF"/>
                </a:solidFill>
                <a:latin typeface="Arial" pitchFamily="34" charset="0"/>
                <a:cs typeface="Arial" pitchFamily="34" charset="0"/>
              </a:rPr>
              <a:t>et al. </a:t>
            </a:r>
            <a:r>
              <a:rPr lang="nb-NO" altLang="it-IT" sz="1100" dirty="0">
                <a:solidFill>
                  <a:srgbClr val="FFFFFF"/>
                </a:solidFill>
                <a:latin typeface="Arial" pitchFamily="34" charset="0"/>
                <a:cs typeface="Arial" pitchFamily="34" charset="0"/>
              </a:rPr>
              <a:t>J Clin Lipidol. 2016 Jul-Aug;10(4):</a:t>
            </a:r>
            <a:r>
              <a:rPr lang="nb-NO" altLang="it-IT" sz="1100" dirty="0" smtClean="0">
                <a:solidFill>
                  <a:srgbClr val="FFFFFF"/>
                </a:solidFill>
                <a:latin typeface="Arial" pitchFamily="34" charset="0"/>
                <a:cs typeface="Arial" pitchFamily="34" charset="0"/>
              </a:rPr>
              <a:t>782-9</a:t>
            </a:r>
            <a:endParaRPr lang="en-GB" altLang="it-IT" sz="1100" dirty="0" smtClean="0">
              <a:solidFill>
                <a:srgbClr val="FFFFFF"/>
              </a:solidFill>
              <a:latin typeface="Arial" pitchFamily="34" charset="0"/>
              <a:cs typeface="Arial" pitchFamily="34" charset="0"/>
            </a:endParaRPr>
          </a:p>
        </p:txBody>
      </p:sp>
    </p:spTree>
    <p:extLst>
      <p:ext uri="{BB962C8B-B14F-4D97-AF65-F5344CB8AC3E}">
        <p14:creationId xmlns:p14="http://schemas.microsoft.com/office/powerpoint/2010/main" val="25263245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graphicFrame>
        <p:nvGraphicFramePr>
          <p:cNvPr id="237570" name="Grafico 28"/>
          <p:cNvGraphicFramePr>
            <a:graphicFrameLocks/>
          </p:cNvGraphicFramePr>
          <p:nvPr/>
        </p:nvGraphicFramePr>
        <p:xfrm>
          <a:off x="265113" y="1843088"/>
          <a:ext cx="8615362" cy="4270375"/>
        </p:xfrm>
        <a:graphic>
          <a:graphicData uri="http://schemas.openxmlformats.org/presentationml/2006/ole">
            <mc:AlternateContent xmlns:mc="http://schemas.openxmlformats.org/markup-compatibility/2006">
              <mc:Choice xmlns:v="urn:schemas-microsoft-com:vml" Requires="v">
                <p:oleObj spid="_x0000_s38944" r:id="rId4" imgW="8620491" imgH="4273666" progId="Excel.Chart.8">
                  <p:embed/>
                </p:oleObj>
              </mc:Choice>
              <mc:Fallback>
                <p:oleObj r:id="rId4" imgW="8620491" imgH="4273666" progId="Excel.Chart.8">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5113" y="1843088"/>
                        <a:ext cx="8615362" cy="427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 name="CasellaDiTesto 2"/>
          <p:cNvSpPr txBox="1">
            <a:spLocks noChangeArrowheads="1"/>
          </p:cNvSpPr>
          <p:nvPr/>
        </p:nvSpPr>
        <p:spPr bwMode="auto">
          <a:xfrm>
            <a:off x="107950" y="115888"/>
            <a:ext cx="8890000" cy="461962"/>
          </a:xfrm>
          <a:prstGeom prst="rect">
            <a:avLst/>
          </a:prstGeom>
          <a:solidFill>
            <a:schemeClr val="bg1">
              <a:lumMod val="85000"/>
            </a:schemeClr>
          </a:solidFill>
          <a:ln>
            <a:noFill/>
            <a:headEnd/>
            <a:tailEnd/>
          </a:ln>
          <a:effectLst/>
          <a:extLst/>
        </p:spPr>
        <p:style>
          <a:lnRef idx="1">
            <a:schemeClr val="accent1"/>
          </a:lnRef>
          <a:fillRef idx="3">
            <a:schemeClr val="accent1"/>
          </a:fillRef>
          <a:effectRef idx="2">
            <a:schemeClr val="accent1"/>
          </a:effectRef>
          <a:fontRef idx="minor">
            <a:schemeClr val="lt1"/>
          </a:fontRef>
        </p:style>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defTabSz="457200" eaLnBrk="1" fontAlgn="base" hangingPunct="1">
              <a:spcBef>
                <a:spcPct val="0"/>
              </a:spcBef>
              <a:spcAft>
                <a:spcPct val="0"/>
              </a:spcAft>
              <a:defRPr/>
            </a:pPr>
            <a:r>
              <a:rPr lang="it-IT" sz="2400" b="1" kern="0" dirty="0" err="1" smtClean="0">
                <a:solidFill>
                  <a:prstClr val="black"/>
                </a:solidFill>
                <a:latin typeface="Calibri"/>
              </a:rPr>
              <a:t>Patient</a:t>
            </a:r>
            <a:r>
              <a:rPr lang="it-IT" sz="2400" b="1" kern="0" dirty="0" smtClean="0">
                <a:solidFill>
                  <a:prstClr val="black"/>
                </a:solidFill>
                <a:latin typeface="Calibri"/>
              </a:rPr>
              <a:t> MD: plasma TC and LDLC </a:t>
            </a:r>
            <a:r>
              <a:rPr lang="it-IT" sz="2400" b="1" kern="0" dirty="0" err="1" smtClean="0">
                <a:solidFill>
                  <a:prstClr val="black"/>
                </a:solidFill>
                <a:latin typeface="Calibri"/>
              </a:rPr>
              <a:t>levels</a:t>
            </a:r>
            <a:r>
              <a:rPr lang="it-IT" sz="2400" b="1" kern="0" dirty="0" smtClean="0">
                <a:solidFill>
                  <a:prstClr val="black"/>
                </a:solidFill>
                <a:latin typeface="Calibri"/>
              </a:rPr>
              <a:t> over time</a:t>
            </a:r>
            <a:endParaRPr lang="it-IT" sz="2400" b="1" kern="0" dirty="0">
              <a:solidFill>
                <a:prstClr val="black"/>
              </a:solidFill>
              <a:latin typeface="Calibri"/>
            </a:endParaRPr>
          </a:p>
        </p:txBody>
      </p:sp>
      <p:sp>
        <p:nvSpPr>
          <p:cNvPr id="28" name="Rettangolo 27"/>
          <p:cNvSpPr/>
          <p:nvPr/>
        </p:nvSpPr>
        <p:spPr>
          <a:xfrm>
            <a:off x="546778" y="836712"/>
            <a:ext cx="2177216" cy="680555"/>
          </a:xfrm>
          <a:prstGeom prst="rect">
            <a:avLst/>
          </a:prstGeom>
          <a:noFill/>
          <a:ln>
            <a:noFill/>
          </a:ln>
          <a:scene3d>
            <a:camera prst="orthographicFront"/>
            <a:lightRig rig="threePt" dir="t"/>
          </a:scene3d>
          <a:sp3d>
            <a:bevelT/>
            <a:bevelB/>
          </a:sp3d>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it-IT" sz="2400">
              <a:solidFill>
                <a:prstClr val="white"/>
              </a:solidFill>
            </a:endParaRPr>
          </a:p>
        </p:txBody>
      </p:sp>
      <p:sp>
        <p:nvSpPr>
          <p:cNvPr id="15" name="CasellaDiTesto 14"/>
          <p:cNvSpPr txBox="1"/>
          <p:nvPr/>
        </p:nvSpPr>
        <p:spPr>
          <a:xfrm>
            <a:off x="1379538" y="6089650"/>
            <a:ext cx="838200" cy="306388"/>
          </a:xfrm>
          <a:prstGeom prst="rect">
            <a:avLst/>
          </a:prstGeom>
          <a:noFill/>
        </p:spPr>
        <p:txBody>
          <a:bodyPr>
            <a:spAutoFit/>
          </a:bodyPr>
          <a:lstStyle/>
          <a:p>
            <a:pPr algn="ctr" defTabSz="457200" fontAlgn="base">
              <a:spcBef>
                <a:spcPct val="0"/>
              </a:spcBef>
              <a:spcAft>
                <a:spcPct val="0"/>
              </a:spcAft>
              <a:defRPr/>
            </a:pPr>
            <a:r>
              <a:rPr lang="it-IT" sz="1400" kern="0" dirty="0">
                <a:solidFill>
                  <a:prstClr val="black"/>
                </a:solidFill>
              </a:rPr>
              <a:t>2010</a:t>
            </a:r>
          </a:p>
        </p:txBody>
      </p:sp>
      <p:sp>
        <p:nvSpPr>
          <p:cNvPr id="16" name="CasellaDiTesto 15"/>
          <p:cNvSpPr txBox="1"/>
          <p:nvPr/>
        </p:nvSpPr>
        <p:spPr>
          <a:xfrm>
            <a:off x="2914650" y="6089650"/>
            <a:ext cx="714375" cy="307975"/>
          </a:xfrm>
          <a:prstGeom prst="rect">
            <a:avLst/>
          </a:prstGeom>
          <a:noFill/>
        </p:spPr>
        <p:txBody>
          <a:bodyPr>
            <a:spAutoFit/>
          </a:bodyPr>
          <a:lstStyle/>
          <a:p>
            <a:pPr algn="ctr" defTabSz="457200" fontAlgn="base">
              <a:spcBef>
                <a:spcPct val="0"/>
              </a:spcBef>
              <a:spcAft>
                <a:spcPct val="0"/>
              </a:spcAft>
              <a:defRPr/>
            </a:pPr>
            <a:r>
              <a:rPr lang="it-IT" sz="1400" kern="0" dirty="0">
                <a:solidFill>
                  <a:prstClr val="black"/>
                </a:solidFill>
              </a:rPr>
              <a:t>2011</a:t>
            </a:r>
          </a:p>
        </p:txBody>
      </p:sp>
      <p:sp>
        <p:nvSpPr>
          <p:cNvPr id="17" name="CasellaDiTesto 16"/>
          <p:cNvSpPr txBox="1"/>
          <p:nvPr/>
        </p:nvSpPr>
        <p:spPr>
          <a:xfrm>
            <a:off x="5772150" y="6089650"/>
            <a:ext cx="688975" cy="306388"/>
          </a:xfrm>
          <a:prstGeom prst="rect">
            <a:avLst/>
          </a:prstGeom>
          <a:noFill/>
        </p:spPr>
        <p:txBody>
          <a:bodyPr>
            <a:spAutoFit/>
          </a:bodyPr>
          <a:lstStyle/>
          <a:p>
            <a:pPr algn="ctr" defTabSz="457200" fontAlgn="base">
              <a:spcBef>
                <a:spcPct val="0"/>
              </a:spcBef>
              <a:spcAft>
                <a:spcPct val="0"/>
              </a:spcAft>
              <a:defRPr/>
            </a:pPr>
            <a:r>
              <a:rPr lang="it-IT" sz="1400" kern="0" dirty="0">
                <a:solidFill>
                  <a:prstClr val="black"/>
                </a:solidFill>
              </a:rPr>
              <a:t>2014</a:t>
            </a:r>
          </a:p>
        </p:txBody>
      </p:sp>
      <p:sp>
        <p:nvSpPr>
          <p:cNvPr id="18" name="CasellaDiTesto 17"/>
          <p:cNvSpPr txBox="1"/>
          <p:nvPr/>
        </p:nvSpPr>
        <p:spPr>
          <a:xfrm>
            <a:off x="4789488" y="6089650"/>
            <a:ext cx="655637" cy="307975"/>
          </a:xfrm>
          <a:prstGeom prst="rect">
            <a:avLst/>
          </a:prstGeom>
          <a:noFill/>
        </p:spPr>
        <p:txBody>
          <a:bodyPr>
            <a:spAutoFit/>
          </a:bodyPr>
          <a:lstStyle/>
          <a:p>
            <a:pPr algn="ctr" defTabSz="457200" fontAlgn="base">
              <a:spcBef>
                <a:spcPct val="0"/>
              </a:spcBef>
              <a:spcAft>
                <a:spcPct val="0"/>
              </a:spcAft>
              <a:defRPr/>
            </a:pPr>
            <a:r>
              <a:rPr lang="it-IT" sz="1400" kern="0" dirty="0">
                <a:solidFill>
                  <a:prstClr val="black"/>
                </a:solidFill>
              </a:rPr>
              <a:t>2013</a:t>
            </a:r>
          </a:p>
        </p:txBody>
      </p:sp>
      <p:sp>
        <p:nvSpPr>
          <p:cNvPr id="19" name="CasellaDiTesto 18"/>
          <p:cNvSpPr txBox="1"/>
          <p:nvPr/>
        </p:nvSpPr>
        <p:spPr>
          <a:xfrm>
            <a:off x="3898900" y="6089650"/>
            <a:ext cx="679450" cy="307975"/>
          </a:xfrm>
          <a:prstGeom prst="rect">
            <a:avLst/>
          </a:prstGeom>
          <a:noFill/>
        </p:spPr>
        <p:txBody>
          <a:bodyPr>
            <a:spAutoFit/>
          </a:bodyPr>
          <a:lstStyle/>
          <a:p>
            <a:pPr algn="ctr" defTabSz="457200" fontAlgn="base">
              <a:spcBef>
                <a:spcPct val="0"/>
              </a:spcBef>
              <a:spcAft>
                <a:spcPct val="0"/>
              </a:spcAft>
              <a:defRPr/>
            </a:pPr>
            <a:r>
              <a:rPr lang="it-IT" sz="1400" kern="0" dirty="0">
                <a:solidFill>
                  <a:prstClr val="black"/>
                </a:solidFill>
              </a:rPr>
              <a:t>2012</a:t>
            </a:r>
          </a:p>
        </p:txBody>
      </p:sp>
      <p:sp>
        <p:nvSpPr>
          <p:cNvPr id="20" name="CasellaDiTesto 19"/>
          <p:cNvSpPr txBox="1"/>
          <p:nvPr/>
        </p:nvSpPr>
        <p:spPr>
          <a:xfrm>
            <a:off x="1579563" y="2670175"/>
            <a:ext cx="1649412" cy="738188"/>
          </a:xfrm>
          <a:prstGeom prst="rect">
            <a:avLst/>
          </a:prstGeom>
          <a:noFill/>
        </p:spPr>
        <p:txBody>
          <a:bodyPr>
            <a:spAutoFit/>
          </a:bodyPr>
          <a:lstStyle/>
          <a:p>
            <a:pPr defTabSz="457200" fontAlgn="base">
              <a:spcBef>
                <a:spcPct val="0"/>
              </a:spcBef>
              <a:spcAft>
                <a:spcPct val="0"/>
              </a:spcAft>
              <a:defRPr/>
            </a:pPr>
            <a:r>
              <a:rPr lang="el-GR" sz="1400" kern="0" dirty="0">
                <a:solidFill>
                  <a:srgbClr val="000000"/>
                </a:solidFill>
              </a:rPr>
              <a:t>Δ</a:t>
            </a:r>
            <a:r>
              <a:rPr lang="it-IT" sz="1400" kern="0" dirty="0">
                <a:solidFill>
                  <a:srgbClr val="000000"/>
                </a:solidFill>
              </a:rPr>
              <a:t> TC: - 64.8 %</a:t>
            </a:r>
          </a:p>
          <a:p>
            <a:pPr defTabSz="457200" fontAlgn="base">
              <a:spcBef>
                <a:spcPct val="0"/>
              </a:spcBef>
              <a:spcAft>
                <a:spcPct val="0"/>
              </a:spcAft>
              <a:defRPr/>
            </a:pPr>
            <a:r>
              <a:rPr lang="el-GR" sz="1400" kern="0" dirty="0">
                <a:solidFill>
                  <a:prstClr val="black"/>
                </a:solidFill>
              </a:rPr>
              <a:t>Δ</a:t>
            </a:r>
            <a:r>
              <a:rPr lang="it-IT" sz="1400" kern="0" dirty="0">
                <a:solidFill>
                  <a:prstClr val="black"/>
                </a:solidFill>
              </a:rPr>
              <a:t> LDLC: - 77.1 %</a:t>
            </a:r>
          </a:p>
          <a:p>
            <a:pPr defTabSz="457200" fontAlgn="base">
              <a:spcBef>
                <a:spcPct val="0"/>
              </a:spcBef>
              <a:spcAft>
                <a:spcPct val="0"/>
              </a:spcAft>
              <a:defRPr/>
            </a:pPr>
            <a:endParaRPr lang="it-IT" sz="1400" kern="0" dirty="0">
              <a:solidFill>
                <a:prstClr val="black"/>
              </a:solidFill>
            </a:endParaRPr>
          </a:p>
        </p:txBody>
      </p:sp>
      <p:sp>
        <p:nvSpPr>
          <p:cNvPr id="21" name="CasellaDiTesto 20"/>
          <p:cNvSpPr txBox="1"/>
          <p:nvPr/>
        </p:nvSpPr>
        <p:spPr>
          <a:xfrm rot="16200000">
            <a:off x="-1198562" y="3535362"/>
            <a:ext cx="2762250" cy="307975"/>
          </a:xfrm>
          <a:prstGeom prst="rect">
            <a:avLst/>
          </a:prstGeom>
          <a:noFill/>
          <a:effectLst/>
        </p:spPr>
        <p:txBody>
          <a:bodyPr>
            <a:spAutoFit/>
          </a:bodyPr>
          <a:lstStyle/>
          <a:p>
            <a:pPr algn="ctr" defTabSz="457200" fontAlgn="base">
              <a:spcBef>
                <a:spcPct val="0"/>
              </a:spcBef>
              <a:spcAft>
                <a:spcPct val="0"/>
              </a:spcAft>
              <a:defRPr/>
            </a:pPr>
            <a:r>
              <a:rPr lang="it-IT" sz="1400" kern="0" dirty="0" err="1">
                <a:solidFill>
                  <a:prstClr val="black"/>
                </a:solidFill>
              </a:rPr>
              <a:t>Lipid</a:t>
            </a:r>
            <a:r>
              <a:rPr lang="it-IT" sz="1400" kern="0" dirty="0">
                <a:solidFill>
                  <a:prstClr val="black"/>
                </a:solidFill>
              </a:rPr>
              <a:t> </a:t>
            </a:r>
            <a:r>
              <a:rPr lang="it-IT" sz="1400" kern="0" dirty="0" err="1">
                <a:solidFill>
                  <a:prstClr val="black"/>
                </a:solidFill>
              </a:rPr>
              <a:t>level</a:t>
            </a:r>
            <a:r>
              <a:rPr lang="it-IT" sz="1400" kern="0" dirty="0">
                <a:solidFill>
                  <a:prstClr val="black"/>
                </a:solidFill>
              </a:rPr>
              <a:t>, mg/dL</a:t>
            </a:r>
          </a:p>
        </p:txBody>
      </p:sp>
      <p:sp>
        <p:nvSpPr>
          <p:cNvPr id="23" name="CasellaDiTesto 22"/>
          <p:cNvSpPr txBox="1"/>
          <p:nvPr/>
        </p:nvSpPr>
        <p:spPr>
          <a:xfrm>
            <a:off x="6927850" y="6089650"/>
            <a:ext cx="657225" cy="307975"/>
          </a:xfrm>
          <a:prstGeom prst="rect">
            <a:avLst/>
          </a:prstGeom>
          <a:noFill/>
        </p:spPr>
        <p:txBody>
          <a:bodyPr>
            <a:spAutoFit/>
          </a:bodyPr>
          <a:lstStyle/>
          <a:p>
            <a:pPr algn="ctr" defTabSz="457200" fontAlgn="base">
              <a:spcBef>
                <a:spcPct val="0"/>
              </a:spcBef>
              <a:spcAft>
                <a:spcPct val="0"/>
              </a:spcAft>
              <a:defRPr/>
            </a:pPr>
            <a:r>
              <a:rPr lang="it-IT" sz="1400" kern="0" dirty="0">
                <a:solidFill>
                  <a:prstClr val="black"/>
                </a:solidFill>
              </a:rPr>
              <a:t>2015</a:t>
            </a:r>
          </a:p>
        </p:txBody>
      </p:sp>
      <p:sp>
        <p:nvSpPr>
          <p:cNvPr id="25" name="Rettangolo 24"/>
          <p:cNvSpPr/>
          <p:nvPr/>
        </p:nvSpPr>
        <p:spPr>
          <a:xfrm>
            <a:off x="6388990" y="1877291"/>
            <a:ext cx="1617556" cy="681446"/>
          </a:xfrm>
          <a:prstGeom prst="rect">
            <a:avLst/>
          </a:prstGeom>
          <a:noFill/>
          <a:ln w="9525" cap="flat" cmpd="sng" algn="ctr">
            <a:noFill/>
            <a:prstDash val="solid"/>
          </a:ln>
          <a:effectLst/>
          <a:scene3d>
            <a:camera prst="orthographicFront"/>
            <a:lightRig rig="threePt" dir="t"/>
          </a:scene3d>
          <a:sp3d>
            <a:bevelT/>
            <a:bevelB/>
          </a:sp3d>
        </p:spPr>
        <p:txBody>
          <a:bodyPr anchor="ctr"/>
          <a:lstStyle/>
          <a:p>
            <a:pPr defTabSz="457200" fontAlgn="base">
              <a:spcBef>
                <a:spcPct val="0"/>
              </a:spcBef>
              <a:spcAft>
                <a:spcPct val="0"/>
              </a:spcAft>
              <a:defRPr/>
            </a:pPr>
            <a:r>
              <a:rPr lang="it-IT" sz="1400" kern="0" dirty="0">
                <a:solidFill>
                  <a:prstClr val="black"/>
                </a:solidFill>
              </a:rPr>
              <a:t>End of </a:t>
            </a:r>
            <a:r>
              <a:rPr lang="it-IT" sz="1400" kern="0" dirty="0" err="1">
                <a:solidFill>
                  <a:prstClr val="black"/>
                </a:solidFill>
              </a:rPr>
              <a:t>Phase</a:t>
            </a:r>
            <a:r>
              <a:rPr lang="it-IT" sz="1400" kern="0" dirty="0">
                <a:solidFill>
                  <a:prstClr val="black"/>
                </a:solidFill>
              </a:rPr>
              <a:t> 3 </a:t>
            </a:r>
            <a:r>
              <a:rPr lang="it-IT" sz="1400" kern="0" dirty="0" err="1">
                <a:solidFill>
                  <a:prstClr val="black"/>
                </a:solidFill>
              </a:rPr>
              <a:t>clinical</a:t>
            </a:r>
            <a:r>
              <a:rPr lang="it-IT" sz="1400" kern="0" dirty="0">
                <a:solidFill>
                  <a:prstClr val="black"/>
                </a:solidFill>
              </a:rPr>
              <a:t> trial</a:t>
            </a:r>
          </a:p>
        </p:txBody>
      </p:sp>
      <p:sp>
        <p:nvSpPr>
          <p:cNvPr id="26" name="CasellaDiTesto 25"/>
          <p:cNvSpPr txBox="1"/>
          <p:nvPr/>
        </p:nvSpPr>
        <p:spPr>
          <a:xfrm>
            <a:off x="336550" y="6089650"/>
            <a:ext cx="622300" cy="307975"/>
          </a:xfrm>
          <a:prstGeom prst="rect">
            <a:avLst/>
          </a:prstGeom>
          <a:noFill/>
        </p:spPr>
        <p:txBody>
          <a:bodyPr>
            <a:spAutoFit/>
          </a:bodyPr>
          <a:lstStyle/>
          <a:p>
            <a:pPr algn="r" defTabSz="457200" fontAlgn="base">
              <a:spcBef>
                <a:spcPct val="0"/>
              </a:spcBef>
              <a:spcAft>
                <a:spcPct val="0"/>
              </a:spcAft>
              <a:defRPr/>
            </a:pPr>
            <a:r>
              <a:rPr lang="it-IT" sz="1400" kern="0" dirty="0" err="1">
                <a:solidFill>
                  <a:prstClr val="black"/>
                </a:solidFill>
              </a:rPr>
              <a:t>Year</a:t>
            </a:r>
            <a:endParaRPr lang="it-IT" sz="1400" kern="0" dirty="0">
              <a:solidFill>
                <a:prstClr val="black"/>
              </a:solidFill>
            </a:endParaRPr>
          </a:p>
        </p:txBody>
      </p:sp>
      <p:sp>
        <p:nvSpPr>
          <p:cNvPr id="27" name="CasellaDiTesto 26"/>
          <p:cNvSpPr txBox="1"/>
          <p:nvPr/>
        </p:nvSpPr>
        <p:spPr>
          <a:xfrm>
            <a:off x="174625" y="1065213"/>
            <a:ext cx="1568450" cy="739775"/>
          </a:xfrm>
          <a:prstGeom prst="rect">
            <a:avLst/>
          </a:prstGeom>
          <a:noFill/>
        </p:spPr>
        <p:txBody>
          <a:bodyPr>
            <a:spAutoFit/>
          </a:bodyPr>
          <a:lstStyle/>
          <a:p>
            <a:pPr algn="r" defTabSz="457200" fontAlgn="base">
              <a:spcBef>
                <a:spcPct val="0"/>
              </a:spcBef>
              <a:spcAft>
                <a:spcPct val="0"/>
              </a:spcAft>
              <a:defRPr/>
            </a:pPr>
            <a:r>
              <a:rPr lang="it-IT" sz="1400" kern="0" dirty="0">
                <a:solidFill>
                  <a:srgbClr val="000000"/>
                </a:solidFill>
              </a:rPr>
              <a:t>LA treatment</a:t>
            </a:r>
            <a:br>
              <a:rPr lang="it-IT" sz="1400" kern="0" dirty="0">
                <a:solidFill>
                  <a:srgbClr val="000000"/>
                </a:solidFill>
              </a:rPr>
            </a:br>
            <a:r>
              <a:rPr lang="it-IT" sz="1400" kern="0" dirty="0" err="1">
                <a:solidFill>
                  <a:srgbClr val="000000"/>
                </a:solidFill>
              </a:rPr>
              <a:t>interval</a:t>
            </a:r>
            <a:r>
              <a:rPr lang="it-IT" sz="1400" kern="0" dirty="0">
                <a:solidFill>
                  <a:srgbClr val="000000"/>
                </a:solidFill>
              </a:rPr>
              <a:t> </a:t>
            </a:r>
            <a:r>
              <a:rPr lang="it-IT" sz="1400" kern="0" dirty="0" err="1">
                <a:solidFill>
                  <a:srgbClr val="000000"/>
                </a:solidFill>
              </a:rPr>
              <a:t>changed</a:t>
            </a:r>
            <a:r>
              <a:rPr lang="it-IT" sz="1400" kern="0" dirty="0">
                <a:solidFill>
                  <a:srgbClr val="000000"/>
                </a:solidFill>
              </a:rPr>
              <a:t>:</a:t>
            </a:r>
            <a:br>
              <a:rPr lang="it-IT" sz="1400" kern="0" dirty="0">
                <a:solidFill>
                  <a:srgbClr val="000000"/>
                </a:solidFill>
              </a:rPr>
            </a:br>
            <a:r>
              <a:rPr lang="it-IT" sz="1400" kern="0" dirty="0">
                <a:solidFill>
                  <a:srgbClr val="000000"/>
                </a:solidFill>
              </a:rPr>
              <a:t>QW to Q2W</a:t>
            </a:r>
          </a:p>
        </p:txBody>
      </p:sp>
      <p:sp>
        <p:nvSpPr>
          <p:cNvPr id="237588" name="Rettangolo 29"/>
          <p:cNvSpPr>
            <a:spLocks noChangeArrowheads="1"/>
          </p:cNvSpPr>
          <p:nvPr/>
        </p:nvSpPr>
        <p:spPr bwMode="auto">
          <a:xfrm>
            <a:off x="5170488" y="3233738"/>
            <a:ext cx="12192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r" eaLnBrk="1" fontAlgn="base" hangingPunct="1">
              <a:spcBef>
                <a:spcPct val="0"/>
              </a:spcBef>
              <a:spcAft>
                <a:spcPct val="0"/>
              </a:spcAft>
              <a:buFontTx/>
              <a:buNone/>
            </a:pPr>
            <a:r>
              <a:rPr lang="el-GR" altLang="it-IT" sz="1400" smtClean="0">
                <a:solidFill>
                  <a:srgbClr val="000000"/>
                </a:solidFill>
              </a:rPr>
              <a:t>Δ</a:t>
            </a:r>
            <a:r>
              <a:rPr lang="it-IT" altLang="it-IT" sz="1400" smtClean="0">
                <a:solidFill>
                  <a:srgbClr val="000000"/>
                </a:solidFill>
              </a:rPr>
              <a:t> TC: - 62.9 %</a:t>
            </a:r>
          </a:p>
          <a:p>
            <a:pPr algn="r" eaLnBrk="1" fontAlgn="base" hangingPunct="1">
              <a:spcBef>
                <a:spcPct val="0"/>
              </a:spcBef>
              <a:spcAft>
                <a:spcPct val="0"/>
              </a:spcAft>
              <a:buFontTx/>
              <a:buNone/>
            </a:pPr>
            <a:r>
              <a:rPr lang="el-GR" altLang="it-IT" sz="1400" smtClean="0">
                <a:solidFill>
                  <a:srgbClr val="000000"/>
                </a:solidFill>
              </a:rPr>
              <a:t>Δ</a:t>
            </a:r>
            <a:r>
              <a:rPr lang="it-IT" altLang="it-IT" sz="1400" smtClean="0">
                <a:solidFill>
                  <a:srgbClr val="000000"/>
                </a:solidFill>
              </a:rPr>
              <a:t> LDLC: - 50 %</a:t>
            </a:r>
          </a:p>
        </p:txBody>
      </p:sp>
      <p:sp>
        <p:nvSpPr>
          <p:cNvPr id="237589" name="TextBox 3"/>
          <p:cNvSpPr txBox="1">
            <a:spLocks noChangeArrowheads="1"/>
          </p:cNvSpPr>
          <p:nvPr/>
        </p:nvSpPr>
        <p:spPr bwMode="auto">
          <a:xfrm>
            <a:off x="0" y="6581775"/>
            <a:ext cx="76104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200" smtClean="0">
                <a:solidFill>
                  <a:srgbClr val="000000"/>
                </a:solidFill>
                <a:ea typeface="ヒラギノ角ゴ Pro W3"/>
                <a:cs typeface="ヒラギノ角ゴ Pro W3"/>
              </a:rPr>
              <a:t>TC, total cholesterol; LDLC, low-density lipoprotein cholesterol; LA, lipoprotein apheresis; QW, weekly; Q2W, bi-weekly</a:t>
            </a:r>
          </a:p>
        </p:txBody>
      </p:sp>
      <p:sp>
        <p:nvSpPr>
          <p:cNvPr id="36" name="Parentesi graffa aperta 18"/>
          <p:cNvSpPr/>
          <p:nvPr/>
        </p:nvSpPr>
        <p:spPr>
          <a:xfrm rot="16200000">
            <a:off x="7147719" y="5437981"/>
            <a:ext cx="247650" cy="1163638"/>
          </a:xfrm>
          <a:prstGeom prst="leftBrace">
            <a:avLst>
              <a:gd name="adj1" fmla="val 8333"/>
              <a:gd name="adj2" fmla="val 47991"/>
            </a:avLst>
          </a:prstGeom>
          <a:noFill/>
          <a:ln w="12700" cap="flat" cmpd="sng" algn="ctr">
            <a:solidFill>
              <a:srgbClr val="000000"/>
            </a:solidFill>
            <a:prstDash val="solid"/>
          </a:ln>
          <a:effectLst/>
        </p:spPr>
        <p:txBody>
          <a:bodyPr anchor="ctr"/>
          <a:lstStyle/>
          <a:p>
            <a:pPr algn="ctr" defTabSz="457200" fontAlgn="base">
              <a:spcBef>
                <a:spcPct val="0"/>
              </a:spcBef>
              <a:spcAft>
                <a:spcPct val="0"/>
              </a:spcAft>
              <a:defRPr/>
            </a:pPr>
            <a:endParaRPr lang="it-IT" sz="2400" kern="0">
              <a:solidFill>
                <a:prstClr val="black"/>
              </a:solidFill>
              <a:latin typeface="Arial"/>
            </a:endParaRPr>
          </a:p>
        </p:txBody>
      </p:sp>
      <p:sp>
        <p:nvSpPr>
          <p:cNvPr id="37" name="Parentesi graffa aperta 11"/>
          <p:cNvSpPr/>
          <p:nvPr/>
        </p:nvSpPr>
        <p:spPr>
          <a:xfrm rot="16200000">
            <a:off x="6003132" y="5463381"/>
            <a:ext cx="254000" cy="1119187"/>
          </a:xfrm>
          <a:prstGeom prst="leftBrace">
            <a:avLst>
              <a:gd name="adj1" fmla="val 8333"/>
              <a:gd name="adj2" fmla="val 47991"/>
            </a:avLst>
          </a:prstGeom>
          <a:noFill/>
          <a:ln w="12700" cap="flat" cmpd="sng" algn="ctr">
            <a:solidFill>
              <a:srgbClr val="000000"/>
            </a:solidFill>
            <a:prstDash val="solid"/>
          </a:ln>
          <a:effectLst/>
        </p:spPr>
        <p:txBody>
          <a:bodyPr anchor="ctr"/>
          <a:lstStyle/>
          <a:p>
            <a:pPr algn="ctr" defTabSz="457200" fontAlgn="base">
              <a:spcBef>
                <a:spcPct val="0"/>
              </a:spcBef>
              <a:spcAft>
                <a:spcPct val="0"/>
              </a:spcAft>
              <a:defRPr/>
            </a:pPr>
            <a:endParaRPr lang="it-IT" sz="2400" kern="0">
              <a:solidFill>
                <a:prstClr val="black"/>
              </a:solidFill>
              <a:latin typeface="Arial"/>
            </a:endParaRPr>
          </a:p>
        </p:txBody>
      </p:sp>
      <p:sp>
        <p:nvSpPr>
          <p:cNvPr id="38" name="Parentesi graffa aperta 10"/>
          <p:cNvSpPr/>
          <p:nvPr/>
        </p:nvSpPr>
        <p:spPr>
          <a:xfrm rot="16200000">
            <a:off x="5004594" y="5584031"/>
            <a:ext cx="254000" cy="877888"/>
          </a:xfrm>
          <a:prstGeom prst="leftBrace">
            <a:avLst>
              <a:gd name="adj1" fmla="val 8333"/>
              <a:gd name="adj2" fmla="val 47991"/>
            </a:avLst>
          </a:prstGeom>
          <a:noFill/>
          <a:ln w="12700" cap="flat" cmpd="sng" algn="ctr">
            <a:solidFill>
              <a:srgbClr val="000000"/>
            </a:solidFill>
            <a:prstDash val="solid"/>
          </a:ln>
          <a:effectLst/>
        </p:spPr>
        <p:txBody>
          <a:bodyPr anchor="ctr"/>
          <a:lstStyle/>
          <a:p>
            <a:pPr algn="ctr" defTabSz="457200" fontAlgn="base">
              <a:spcBef>
                <a:spcPct val="0"/>
              </a:spcBef>
              <a:spcAft>
                <a:spcPct val="0"/>
              </a:spcAft>
              <a:defRPr/>
            </a:pPr>
            <a:endParaRPr lang="it-IT" sz="2400" kern="0">
              <a:solidFill>
                <a:prstClr val="black"/>
              </a:solidFill>
              <a:latin typeface="Arial"/>
            </a:endParaRPr>
          </a:p>
        </p:txBody>
      </p:sp>
      <p:sp>
        <p:nvSpPr>
          <p:cNvPr id="39" name="Parentesi graffa aperta 8"/>
          <p:cNvSpPr/>
          <p:nvPr/>
        </p:nvSpPr>
        <p:spPr>
          <a:xfrm rot="16200000">
            <a:off x="3190082" y="5511006"/>
            <a:ext cx="241300" cy="1011237"/>
          </a:xfrm>
          <a:prstGeom prst="leftBrace">
            <a:avLst>
              <a:gd name="adj1" fmla="val 8333"/>
              <a:gd name="adj2" fmla="val 47991"/>
            </a:avLst>
          </a:prstGeom>
          <a:noFill/>
          <a:ln w="12700" cap="flat" cmpd="sng" algn="ctr">
            <a:solidFill>
              <a:srgbClr val="000000"/>
            </a:solidFill>
            <a:prstDash val="solid"/>
          </a:ln>
          <a:effectLst/>
        </p:spPr>
        <p:txBody>
          <a:bodyPr anchor="ctr"/>
          <a:lstStyle/>
          <a:p>
            <a:pPr algn="ctr" defTabSz="457200" fontAlgn="base">
              <a:spcBef>
                <a:spcPct val="0"/>
              </a:spcBef>
              <a:spcAft>
                <a:spcPct val="0"/>
              </a:spcAft>
              <a:defRPr/>
            </a:pPr>
            <a:endParaRPr lang="it-IT" sz="2400" kern="0">
              <a:solidFill>
                <a:prstClr val="black"/>
              </a:solidFill>
              <a:latin typeface="Arial"/>
            </a:endParaRPr>
          </a:p>
        </p:txBody>
      </p:sp>
      <p:sp>
        <p:nvSpPr>
          <p:cNvPr id="40" name="Parentesi graffa aperta 9"/>
          <p:cNvSpPr/>
          <p:nvPr/>
        </p:nvSpPr>
        <p:spPr>
          <a:xfrm rot="16200000">
            <a:off x="4127500" y="5584825"/>
            <a:ext cx="254000" cy="876300"/>
          </a:xfrm>
          <a:prstGeom prst="leftBrace">
            <a:avLst>
              <a:gd name="adj1" fmla="val 8333"/>
              <a:gd name="adj2" fmla="val 47991"/>
            </a:avLst>
          </a:prstGeom>
          <a:noFill/>
          <a:ln w="12700" cap="flat" cmpd="sng" algn="ctr">
            <a:solidFill>
              <a:srgbClr val="000000"/>
            </a:solidFill>
            <a:prstDash val="solid"/>
          </a:ln>
          <a:effectLst/>
        </p:spPr>
        <p:txBody>
          <a:bodyPr anchor="ctr"/>
          <a:lstStyle/>
          <a:p>
            <a:pPr algn="ctr" defTabSz="457200" fontAlgn="base">
              <a:spcBef>
                <a:spcPct val="0"/>
              </a:spcBef>
              <a:spcAft>
                <a:spcPct val="0"/>
              </a:spcAft>
              <a:defRPr/>
            </a:pPr>
            <a:endParaRPr lang="it-IT" sz="2400" kern="0">
              <a:solidFill>
                <a:prstClr val="black"/>
              </a:solidFill>
              <a:latin typeface="Arial"/>
            </a:endParaRPr>
          </a:p>
        </p:txBody>
      </p:sp>
      <p:sp>
        <p:nvSpPr>
          <p:cNvPr id="41" name="Parentesi graffa aperta 7"/>
          <p:cNvSpPr/>
          <p:nvPr/>
        </p:nvSpPr>
        <p:spPr>
          <a:xfrm rot="16200000">
            <a:off x="1697038" y="5035550"/>
            <a:ext cx="247650" cy="1968500"/>
          </a:xfrm>
          <a:prstGeom prst="leftBrace">
            <a:avLst>
              <a:gd name="adj1" fmla="val 8333"/>
              <a:gd name="adj2" fmla="val 49139"/>
            </a:avLst>
          </a:prstGeom>
          <a:noFill/>
          <a:ln w="12700" cap="flat" cmpd="sng" algn="ctr">
            <a:solidFill>
              <a:srgbClr val="000000"/>
            </a:solidFill>
            <a:prstDash val="solid"/>
          </a:ln>
          <a:effectLst/>
        </p:spPr>
        <p:txBody>
          <a:bodyPr anchor="ctr"/>
          <a:lstStyle/>
          <a:p>
            <a:pPr algn="ctr" defTabSz="457200" fontAlgn="base">
              <a:spcBef>
                <a:spcPct val="0"/>
              </a:spcBef>
              <a:spcAft>
                <a:spcPct val="0"/>
              </a:spcAft>
              <a:defRPr/>
            </a:pPr>
            <a:endParaRPr lang="it-IT" sz="2400" kern="0">
              <a:solidFill>
                <a:prstClr val="black"/>
              </a:solidFill>
              <a:latin typeface="Arial"/>
            </a:endParaRPr>
          </a:p>
        </p:txBody>
      </p:sp>
      <p:sp>
        <p:nvSpPr>
          <p:cNvPr id="237596" name="Rectangle 2"/>
          <p:cNvSpPr>
            <a:spLocks noChangeArrowheads="1"/>
          </p:cNvSpPr>
          <p:nvPr/>
        </p:nvSpPr>
        <p:spPr bwMode="auto">
          <a:xfrm>
            <a:off x="2579688" y="1762125"/>
            <a:ext cx="28654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it-IT" altLang="it-IT" sz="1400" smtClean="0">
                <a:solidFill>
                  <a:srgbClr val="000000"/>
                </a:solidFill>
              </a:rPr>
              <a:t>Lomitapide 60 mg/day + biweekly LA</a:t>
            </a:r>
          </a:p>
        </p:txBody>
      </p:sp>
      <p:cxnSp>
        <p:nvCxnSpPr>
          <p:cNvPr id="5" name="Straight Connector 4"/>
          <p:cNvCxnSpPr/>
          <p:nvPr/>
        </p:nvCxnSpPr>
        <p:spPr>
          <a:xfrm flipV="1">
            <a:off x="1579563" y="2066925"/>
            <a:ext cx="0" cy="3182938"/>
          </a:xfrm>
          <a:prstGeom prst="line">
            <a:avLst/>
          </a:prstGeom>
          <a:ln w="12700" cmpd="sng">
            <a:solidFill>
              <a:srgbClr val="000000"/>
            </a:solidFill>
            <a:prstDash val="sysDash"/>
          </a:ln>
        </p:spPr>
        <p:style>
          <a:lnRef idx="2">
            <a:schemeClr val="accent1"/>
          </a:lnRef>
          <a:fillRef idx="0">
            <a:schemeClr val="accent1"/>
          </a:fillRef>
          <a:effectRef idx="1">
            <a:schemeClr val="accent1"/>
          </a:effectRef>
          <a:fontRef idx="minor">
            <a:schemeClr val="tx1"/>
          </a:fontRef>
        </p:style>
      </p:cxnSp>
      <p:cxnSp>
        <p:nvCxnSpPr>
          <p:cNvPr id="42" name="Straight Connector 41"/>
          <p:cNvCxnSpPr/>
          <p:nvPr/>
        </p:nvCxnSpPr>
        <p:spPr>
          <a:xfrm flipV="1">
            <a:off x="6389688" y="2066925"/>
            <a:ext cx="0" cy="3182938"/>
          </a:xfrm>
          <a:prstGeom prst="line">
            <a:avLst/>
          </a:prstGeom>
          <a:ln w="12700" cmpd="sng">
            <a:solidFill>
              <a:srgbClr val="000000"/>
            </a:solidFill>
            <a:prstDash val="sysDash"/>
          </a:ln>
        </p:spPr>
        <p:style>
          <a:lnRef idx="2">
            <a:schemeClr val="accent1"/>
          </a:lnRef>
          <a:fillRef idx="0">
            <a:schemeClr val="accent1"/>
          </a:fillRef>
          <a:effectRef idx="1">
            <a:schemeClr val="accent1"/>
          </a:effectRef>
          <a:fontRef idx="minor">
            <a:schemeClr val="tx1"/>
          </a:fontRef>
        </p:style>
      </p:cxnSp>
      <p:cxnSp>
        <p:nvCxnSpPr>
          <p:cNvPr id="10" name="Straight Arrow Connector 9"/>
          <p:cNvCxnSpPr/>
          <p:nvPr/>
        </p:nvCxnSpPr>
        <p:spPr>
          <a:xfrm>
            <a:off x="1579563" y="2066925"/>
            <a:ext cx="4810125" cy="0"/>
          </a:xfrm>
          <a:prstGeom prst="straightConnector1">
            <a:avLst/>
          </a:prstGeom>
          <a:ln w="12700" cmpd="sng">
            <a:solidFill>
              <a:srgbClr val="000000"/>
            </a:solidFill>
            <a:headEnd type="none"/>
            <a:tailEnd type="triangle"/>
          </a:ln>
          <a:effectLst/>
        </p:spPr>
        <p:style>
          <a:lnRef idx="2">
            <a:schemeClr val="accent1"/>
          </a:lnRef>
          <a:fillRef idx="0">
            <a:schemeClr val="accent1"/>
          </a:fillRef>
          <a:effectRef idx="1">
            <a:schemeClr val="accent1"/>
          </a:effectRef>
          <a:fontRef idx="minor">
            <a:schemeClr val="tx1"/>
          </a:fontRef>
        </p:style>
      </p:cxnSp>
      <p:cxnSp>
        <p:nvCxnSpPr>
          <p:cNvPr id="43" name="Straight Arrow Connector 42"/>
          <p:cNvCxnSpPr/>
          <p:nvPr/>
        </p:nvCxnSpPr>
        <p:spPr>
          <a:xfrm>
            <a:off x="1581150" y="1778000"/>
            <a:ext cx="0" cy="234950"/>
          </a:xfrm>
          <a:prstGeom prst="straightConnector1">
            <a:avLst/>
          </a:prstGeom>
          <a:ln w="12700" cmpd="sng">
            <a:solidFill>
              <a:srgbClr val="000000"/>
            </a:solidFill>
            <a:headEnd type="none"/>
            <a:tailEnd type="triangle"/>
          </a:ln>
          <a:effectLst/>
        </p:spPr>
        <p:style>
          <a:lnRef idx="2">
            <a:schemeClr val="accent1"/>
          </a:lnRef>
          <a:fillRef idx="0">
            <a:schemeClr val="accent1"/>
          </a:fillRef>
          <a:effectRef idx="1">
            <a:schemeClr val="accent1"/>
          </a:effectRef>
          <a:fontRef idx="minor">
            <a:schemeClr val="tx1"/>
          </a:fontRef>
        </p:style>
      </p:cxnSp>
      <p:sp>
        <p:nvSpPr>
          <p:cNvPr id="237601"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fld id="{92F42C2F-F3A0-422F-9D4A-4413BB941592}" type="slidenum">
              <a:rPr lang="en-US" altLang="it-IT" sz="1200" smtClean="0">
                <a:solidFill>
                  <a:srgbClr val="898989"/>
                </a:solidFill>
              </a:rPr>
              <a:pPr eaLnBrk="1" hangingPunct="1">
                <a:spcBef>
                  <a:spcPct val="0"/>
                </a:spcBef>
                <a:buFontTx/>
                <a:buNone/>
              </a:pPr>
              <a:t>51</a:t>
            </a:fld>
            <a:endParaRPr lang="en-US" altLang="it-IT" sz="1200" smtClean="0">
              <a:solidFill>
                <a:srgbClr val="898989"/>
              </a:solidFill>
            </a:endParaRPr>
          </a:p>
        </p:txBody>
      </p:sp>
    </p:spTree>
    <p:extLst>
      <p:ext uri="{BB962C8B-B14F-4D97-AF65-F5344CB8AC3E}">
        <p14:creationId xmlns:p14="http://schemas.microsoft.com/office/powerpoint/2010/main" val="154352000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dirty="0" smtClean="0"/>
              <a:t>Summary data (time-averaged LDL-C)</a:t>
            </a:r>
            <a:endParaRPr lang="en-US" dirty="0"/>
          </a:p>
        </p:txBody>
      </p:sp>
      <p:graphicFrame>
        <p:nvGraphicFramePr>
          <p:cNvPr id="238595" name="Content Placeholder 4"/>
          <p:cNvGraphicFramePr>
            <a:graphicFrameLocks noGrp="1"/>
          </p:cNvGraphicFramePr>
          <p:nvPr>
            <p:ph idx="1"/>
          </p:nvPr>
        </p:nvGraphicFramePr>
        <p:xfrm>
          <a:off x="522288" y="1549400"/>
          <a:ext cx="9245600" cy="4937125"/>
        </p:xfrm>
        <a:graphic>
          <a:graphicData uri="http://schemas.openxmlformats.org/presentationml/2006/ole">
            <mc:AlternateContent xmlns:mc="http://schemas.openxmlformats.org/markup-compatibility/2006">
              <mc:Choice xmlns:v="urn:schemas-microsoft-com:vml" Requires="v">
                <p:oleObj spid="_x0000_s39968" r:id="rId3" imgW="9242337" imgH="4938188" progId="Excel.Chart.8">
                  <p:embed/>
                </p:oleObj>
              </mc:Choice>
              <mc:Fallback>
                <p:oleObj r:id="rId3" imgW="9242337" imgH="4938188" progId="Excel.Chart.8">
                  <p:embed/>
                  <p:pic>
                    <p:nvPicPr>
                      <p:cNvPr id="0" name=""/>
                      <p:cNvPicPr>
                        <a:picLocks noGrp="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88" y="1549400"/>
                        <a:ext cx="9245600" cy="493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7" name="CasellaDiTesto 20"/>
          <p:cNvSpPr txBox="1"/>
          <p:nvPr/>
        </p:nvSpPr>
        <p:spPr>
          <a:xfrm rot="16200000">
            <a:off x="-625474" y="3535362"/>
            <a:ext cx="2762250" cy="307975"/>
          </a:xfrm>
          <a:prstGeom prst="rect">
            <a:avLst/>
          </a:prstGeom>
          <a:noFill/>
          <a:effectLst/>
        </p:spPr>
        <p:txBody>
          <a:bodyPr>
            <a:spAutoFit/>
          </a:bodyPr>
          <a:lstStyle/>
          <a:p>
            <a:pPr algn="ctr" defTabSz="457200">
              <a:defRPr/>
            </a:pPr>
            <a:r>
              <a:rPr lang="en-GB" sz="1400" kern="0" dirty="0">
                <a:solidFill>
                  <a:prstClr val="white"/>
                </a:solidFill>
              </a:rPr>
              <a:t>Time averaged LDL-C level, mg/dL</a:t>
            </a:r>
          </a:p>
        </p:txBody>
      </p:sp>
      <p:graphicFrame>
        <p:nvGraphicFramePr>
          <p:cNvPr id="8" name="Table 7"/>
          <p:cNvGraphicFramePr>
            <a:graphicFrameLocks noGrp="1"/>
          </p:cNvGraphicFramePr>
          <p:nvPr/>
        </p:nvGraphicFramePr>
        <p:xfrm>
          <a:off x="123825" y="5597525"/>
          <a:ext cx="8278812" cy="914400"/>
        </p:xfrm>
        <a:graphic>
          <a:graphicData uri="http://schemas.openxmlformats.org/drawingml/2006/table">
            <a:tbl>
              <a:tblPr firstRow="1" bandRow="1">
                <a:tableStyleId>{2D5ABB26-0587-4C30-8999-92F81FD0307C}</a:tableStyleId>
              </a:tblPr>
              <a:tblGrid>
                <a:gridCol w="1285579"/>
                <a:gridCol w="991289"/>
                <a:gridCol w="1006778"/>
                <a:gridCol w="1006778"/>
                <a:gridCol w="999034"/>
                <a:gridCol w="999034"/>
                <a:gridCol w="991289"/>
                <a:gridCol w="999031"/>
              </a:tblGrid>
              <a:tr h="263966">
                <a:tc>
                  <a:txBody>
                    <a:bodyPr/>
                    <a:lstStyle/>
                    <a:p>
                      <a:pPr algn="r"/>
                      <a:r>
                        <a:rPr lang="en-US" sz="1200" dirty="0" smtClean="0"/>
                        <a:t>Lomitapide</a:t>
                      </a:r>
                      <a:r>
                        <a:rPr lang="en-US" sz="1200" baseline="0" dirty="0" smtClean="0"/>
                        <a:t/>
                      </a:r>
                      <a:br>
                        <a:rPr lang="en-US" sz="1200" baseline="0" dirty="0" smtClean="0"/>
                      </a:br>
                      <a:r>
                        <a:rPr lang="en-US" sz="1200" baseline="0" dirty="0" smtClean="0"/>
                        <a:t>d</a:t>
                      </a:r>
                      <a:r>
                        <a:rPr lang="en-US" sz="1200" dirty="0" smtClean="0"/>
                        <a:t>ose,</a:t>
                      </a:r>
                      <a:r>
                        <a:rPr lang="en-US" sz="1200" baseline="0" dirty="0" smtClean="0"/>
                        <a:t> mg</a:t>
                      </a:r>
                      <a:endParaRPr lang="en-US" sz="1200" dirty="0"/>
                    </a:p>
                  </a:txBody>
                  <a:tcPr marL="91443" marR="91443"/>
                </a:tc>
                <a:tc>
                  <a:txBody>
                    <a:bodyPr/>
                    <a:lstStyle/>
                    <a:p>
                      <a:pPr algn="ctr"/>
                      <a:r>
                        <a:rPr lang="en-US" sz="1200" dirty="0" smtClean="0"/>
                        <a:t>60</a:t>
                      </a:r>
                      <a:endParaRPr lang="en-US" sz="1200" dirty="0"/>
                    </a:p>
                  </a:txBody>
                  <a:tcPr marL="91443" marR="91443"/>
                </a:tc>
                <a:tc>
                  <a:txBody>
                    <a:bodyPr/>
                    <a:lstStyle/>
                    <a:p>
                      <a:pPr algn="ctr"/>
                      <a:r>
                        <a:rPr lang="en-US" sz="1200" dirty="0" smtClean="0"/>
                        <a:t>30</a:t>
                      </a:r>
                      <a:endParaRPr lang="en-US" sz="1200" dirty="0"/>
                    </a:p>
                  </a:txBody>
                  <a:tcPr marL="91443" marR="91443"/>
                </a:tc>
                <a:tc>
                  <a:txBody>
                    <a:bodyPr/>
                    <a:lstStyle/>
                    <a:p>
                      <a:pPr algn="ctr"/>
                      <a:r>
                        <a:rPr lang="en-US" sz="1200" dirty="0" smtClean="0"/>
                        <a:t>20</a:t>
                      </a:r>
                      <a:endParaRPr lang="en-US" sz="1200" dirty="0"/>
                    </a:p>
                  </a:txBody>
                  <a:tcPr marL="91443" marR="91443"/>
                </a:tc>
                <a:tc>
                  <a:txBody>
                    <a:bodyPr/>
                    <a:lstStyle/>
                    <a:p>
                      <a:pPr algn="ctr"/>
                      <a:r>
                        <a:rPr lang="en-US" sz="1200" dirty="0" smtClean="0"/>
                        <a:t>10</a:t>
                      </a:r>
                      <a:endParaRPr lang="en-US" sz="1200" dirty="0"/>
                    </a:p>
                  </a:txBody>
                  <a:tcPr marL="91443" marR="91443"/>
                </a:tc>
                <a:tc>
                  <a:txBody>
                    <a:bodyPr/>
                    <a:lstStyle/>
                    <a:p>
                      <a:pPr algn="ctr"/>
                      <a:r>
                        <a:rPr lang="en-US" sz="1200" dirty="0" smtClean="0"/>
                        <a:t>5</a:t>
                      </a:r>
                      <a:endParaRPr lang="en-US" sz="1200" dirty="0"/>
                    </a:p>
                  </a:txBody>
                  <a:tcPr marL="91443" marR="91443"/>
                </a:tc>
                <a:tc>
                  <a:txBody>
                    <a:bodyPr/>
                    <a:lstStyle/>
                    <a:p>
                      <a:pPr algn="ctr"/>
                      <a:r>
                        <a:rPr lang="en-US" sz="1200" dirty="0" smtClean="0"/>
                        <a:t>20</a:t>
                      </a:r>
                      <a:endParaRPr lang="en-US" sz="1200" dirty="0"/>
                    </a:p>
                  </a:txBody>
                  <a:tcPr marL="91443" marR="91443"/>
                </a:tc>
                <a:tc>
                  <a:txBody>
                    <a:bodyPr/>
                    <a:lstStyle/>
                    <a:p>
                      <a:pPr algn="ctr"/>
                      <a:r>
                        <a:rPr lang="en-US" sz="1200" dirty="0" smtClean="0"/>
                        <a:t>10</a:t>
                      </a:r>
                      <a:endParaRPr lang="en-US" sz="1200" dirty="0"/>
                    </a:p>
                  </a:txBody>
                  <a:tcPr marL="91443" marR="91443"/>
                </a:tc>
              </a:tr>
              <a:tr h="370840">
                <a:tc>
                  <a:txBody>
                    <a:bodyPr/>
                    <a:lstStyle/>
                    <a:p>
                      <a:pPr algn="r"/>
                      <a:r>
                        <a:rPr lang="en-US" sz="1200" dirty="0" smtClean="0"/>
                        <a:t>% change in</a:t>
                      </a:r>
                      <a:br>
                        <a:rPr lang="en-US" sz="1200" dirty="0" smtClean="0"/>
                      </a:br>
                      <a:r>
                        <a:rPr lang="en-US" sz="1200" dirty="0" smtClean="0"/>
                        <a:t>LDL-C</a:t>
                      </a:r>
                      <a:endParaRPr lang="en-US" sz="1200" dirty="0"/>
                    </a:p>
                  </a:txBody>
                  <a:tcPr marL="91443" marR="91443"/>
                </a:tc>
                <a:tc>
                  <a:txBody>
                    <a:bodyPr/>
                    <a:lstStyle/>
                    <a:p>
                      <a:pPr algn="ctr"/>
                      <a:r>
                        <a:rPr lang="en-US" sz="1200" dirty="0" smtClean="0"/>
                        <a:t>–83</a:t>
                      </a:r>
                      <a:endParaRPr lang="en-US" sz="1200" dirty="0"/>
                    </a:p>
                  </a:txBody>
                  <a:tcPr marL="91443" marR="91443"/>
                </a:tc>
                <a:tc>
                  <a:txBody>
                    <a:bodyPr/>
                    <a:lstStyle/>
                    <a:p>
                      <a:pPr algn="ctr"/>
                      <a:r>
                        <a:rPr lang="en-US" sz="1200" dirty="0" smtClean="0"/>
                        <a:t>–80</a:t>
                      </a:r>
                      <a:endParaRPr lang="en-US" sz="1200" dirty="0"/>
                    </a:p>
                  </a:txBody>
                  <a:tcPr marL="91443" marR="91443"/>
                </a:tc>
                <a:tc>
                  <a:txBody>
                    <a:bodyPr/>
                    <a:lstStyle/>
                    <a:p>
                      <a:pPr algn="ctr"/>
                      <a:r>
                        <a:rPr lang="en-US" sz="1200" dirty="0" smtClean="0"/>
                        <a:t>–40</a:t>
                      </a:r>
                      <a:endParaRPr lang="en-US" sz="1200" dirty="0"/>
                    </a:p>
                  </a:txBody>
                  <a:tcPr marL="91443" marR="91443"/>
                </a:tc>
                <a:tc>
                  <a:txBody>
                    <a:bodyPr/>
                    <a:lstStyle/>
                    <a:p>
                      <a:pPr algn="ctr"/>
                      <a:r>
                        <a:rPr lang="en-US" sz="1200" dirty="0" smtClean="0"/>
                        <a:t>–5</a:t>
                      </a:r>
                      <a:endParaRPr lang="en-US" sz="1200" dirty="0"/>
                    </a:p>
                  </a:txBody>
                  <a:tcPr marL="91443" marR="91443"/>
                </a:tc>
                <a:tc>
                  <a:txBody>
                    <a:bodyPr/>
                    <a:lstStyle/>
                    <a:p>
                      <a:pPr algn="ctr"/>
                      <a:r>
                        <a:rPr lang="en-US" sz="1200" dirty="0" smtClean="0"/>
                        <a:t>–32</a:t>
                      </a:r>
                      <a:endParaRPr lang="en-US" sz="1200" dirty="0"/>
                    </a:p>
                  </a:txBody>
                  <a:tcPr marL="91443" marR="91443"/>
                </a:tc>
                <a:tc>
                  <a:txBody>
                    <a:bodyPr/>
                    <a:lstStyle/>
                    <a:p>
                      <a:pPr algn="ctr"/>
                      <a:r>
                        <a:rPr lang="en-US" sz="1200" dirty="0" smtClean="0"/>
                        <a:t>–76</a:t>
                      </a:r>
                      <a:endParaRPr lang="en-US" sz="1200" dirty="0"/>
                    </a:p>
                  </a:txBody>
                  <a:tcPr marL="91443" marR="91443"/>
                </a:tc>
                <a:tc>
                  <a:txBody>
                    <a:bodyPr/>
                    <a:lstStyle/>
                    <a:p>
                      <a:pPr algn="ctr"/>
                      <a:r>
                        <a:rPr lang="en-US" sz="1200" dirty="0" smtClean="0"/>
                        <a:t>–36</a:t>
                      </a:r>
                      <a:endParaRPr lang="en-US" sz="1200" dirty="0"/>
                    </a:p>
                  </a:txBody>
                  <a:tcPr marL="91443" marR="91443"/>
                </a:tc>
              </a:tr>
            </a:tbl>
          </a:graphicData>
        </a:graphic>
      </p:graphicFrame>
      <p:sp>
        <p:nvSpPr>
          <p:cNvPr id="238614" name="TextBox 8"/>
          <p:cNvSpPr txBox="1">
            <a:spLocks noChangeArrowheads="1"/>
          </p:cNvSpPr>
          <p:nvPr/>
        </p:nvSpPr>
        <p:spPr bwMode="auto">
          <a:xfrm>
            <a:off x="0" y="6578600"/>
            <a:ext cx="66754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200" smtClean="0">
                <a:solidFill>
                  <a:srgbClr val="FFFFFF"/>
                </a:solidFill>
              </a:rPr>
              <a:t>*Mean of 2–3 pre-lomitapide time averaged LDL-C values; **Lowest recorded time averaged LDL-C level</a:t>
            </a:r>
          </a:p>
        </p:txBody>
      </p:sp>
      <p:sp>
        <p:nvSpPr>
          <p:cNvPr id="10" name="Down Arrow 9"/>
          <p:cNvSpPr/>
          <p:nvPr/>
        </p:nvSpPr>
        <p:spPr>
          <a:xfrm>
            <a:off x="2035175" y="2760663"/>
            <a:ext cx="330200" cy="355600"/>
          </a:xfrm>
          <a:prstGeom prst="downArrow">
            <a:avLst/>
          </a:prstGeom>
          <a:gradFill>
            <a:gsLst>
              <a:gs pos="100000">
                <a:srgbClr val="FF0000"/>
              </a:gs>
              <a:gs pos="100000">
                <a:schemeClr val="accent1">
                  <a:tint val="50000"/>
                  <a:shade val="100000"/>
                  <a:satMod val="350000"/>
                </a:schemeClr>
              </a:gs>
            </a:gsLst>
          </a:gradFill>
        </p:spPr>
        <p:style>
          <a:lnRef idx="1">
            <a:schemeClr val="accent1"/>
          </a:lnRef>
          <a:fillRef idx="3">
            <a:schemeClr val="accent1"/>
          </a:fillRef>
          <a:effectRef idx="2">
            <a:schemeClr val="accent1"/>
          </a:effectRef>
          <a:fontRef idx="minor">
            <a:schemeClr val="lt1"/>
          </a:fontRef>
        </p:style>
        <p:txBody>
          <a:bodyPr anchor="ctr"/>
          <a:lstStyle/>
          <a:p>
            <a:pPr algn="ctr" defTabSz="457200">
              <a:defRPr/>
            </a:pPr>
            <a:endParaRPr lang="en-US">
              <a:solidFill>
                <a:srgbClr val="FF0000"/>
              </a:solidFill>
            </a:endParaRPr>
          </a:p>
        </p:txBody>
      </p:sp>
      <p:sp>
        <p:nvSpPr>
          <p:cNvPr id="11" name="Down Arrow 10"/>
          <p:cNvSpPr/>
          <p:nvPr/>
        </p:nvSpPr>
        <p:spPr>
          <a:xfrm>
            <a:off x="3105150" y="2760663"/>
            <a:ext cx="330200" cy="355600"/>
          </a:xfrm>
          <a:prstGeom prst="downArrow">
            <a:avLst/>
          </a:prstGeom>
          <a:gradFill>
            <a:gsLst>
              <a:gs pos="100000">
                <a:srgbClr val="FF0000"/>
              </a:gs>
              <a:gs pos="100000">
                <a:schemeClr val="accent1">
                  <a:tint val="50000"/>
                  <a:shade val="100000"/>
                  <a:satMod val="350000"/>
                </a:schemeClr>
              </a:gs>
            </a:gsLst>
          </a:gradFill>
        </p:spPr>
        <p:style>
          <a:lnRef idx="1">
            <a:schemeClr val="accent1"/>
          </a:lnRef>
          <a:fillRef idx="3">
            <a:schemeClr val="accent1"/>
          </a:fillRef>
          <a:effectRef idx="2">
            <a:schemeClr val="accent1"/>
          </a:effectRef>
          <a:fontRef idx="minor">
            <a:schemeClr val="lt1"/>
          </a:fontRef>
        </p:style>
        <p:txBody>
          <a:bodyPr anchor="ctr"/>
          <a:lstStyle/>
          <a:p>
            <a:pPr algn="ctr" defTabSz="457200">
              <a:defRPr/>
            </a:pPr>
            <a:endParaRPr lang="en-US">
              <a:solidFill>
                <a:srgbClr val="FF0000"/>
              </a:solidFill>
            </a:endParaRPr>
          </a:p>
        </p:txBody>
      </p:sp>
      <p:sp>
        <p:nvSpPr>
          <p:cNvPr id="238617" name="TextBox 11"/>
          <p:cNvSpPr txBox="1">
            <a:spLocks noChangeArrowheads="1"/>
          </p:cNvSpPr>
          <p:nvPr/>
        </p:nvSpPr>
        <p:spPr bwMode="auto">
          <a:xfrm>
            <a:off x="1333500" y="1409700"/>
            <a:ext cx="25066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800" smtClean="0">
                <a:solidFill>
                  <a:srgbClr val="FF0000"/>
                </a:solidFill>
              </a:rPr>
              <a:t>Able to reduce apheresis</a:t>
            </a:r>
          </a:p>
        </p:txBody>
      </p:sp>
      <p:sp>
        <p:nvSpPr>
          <p:cNvPr id="13" name="Down Arrow 12"/>
          <p:cNvSpPr/>
          <p:nvPr/>
        </p:nvSpPr>
        <p:spPr>
          <a:xfrm>
            <a:off x="7843838" y="2760663"/>
            <a:ext cx="330200" cy="355600"/>
          </a:xfrm>
          <a:prstGeom prst="downArrow">
            <a:avLst/>
          </a:prstGeom>
          <a:gradFill>
            <a:gsLst>
              <a:gs pos="100000">
                <a:srgbClr val="FF0000"/>
              </a:gs>
              <a:gs pos="100000">
                <a:schemeClr val="accent1">
                  <a:tint val="50000"/>
                  <a:shade val="100000"/>
                  <a:satMod val="350000"/>
                </a:schemeClr>
              </a:gs>
            </a:gsLst>
          </a:gradFill>
        </p:spPr>
        <p:style>
          <a:lnRef idx="1">
            <a:schemeClr val="accent1"/>
          </a:lnRef>
          <a:fillRef idx="3">
            <a:schemeClr val="accent1"/>
          </a:fillRef>
          <a:effectRef idx="2">
            <a:schemeClr val="accent1"/>
          </a:effectRef>
          <a:fontRef idx="minor">
            <a:schemeClr val="lt1"/>
          </a:fontRef>
        </p:style>
        <p:txBody>
          <a:bodyPr anchor="ctr"/>
          <a:lstStyle/>
          <a:p>
            <a:pPr algn="ctr" defTabSz="457200">
              <a:defRPr/>
            </a:pPr>
            <a:endParaRPr lang="en-US">
              <a:solidFill>
                <a:srgbClr val="FF0000"/>
              </a:solidFill>
            </a:endParaRPr>
          </a:p>
        </p:txBody>
      </p:sp>
      <p:sp>
        <p:nvSpPr>
          <p:cNvPr id="14" name="Down Arrow 13"/>
          <p:cNvSpPr/>
          <p:nvPr/>
        </p:nvSpPr>
        <p:spPr>
          <a:xfrm>
            <a:off x="4914900" y="2760663"/>
            <a:ext cx="330200" cy="355600"/>
          </a:xfrm>
          <a:prstGeom prst="downArrow">
            <a:avLst/>
          </a:prstGeom>
          <a:gradFill>
            <a:gsLst>
              <a:gs pos="100000">
                <a:srgbClr val="FF0000"/>
              </a:gs>
              <a:gs pos="100000">
                <a:schemeClr val="accent1">
                  <a:tint val="50000"/>
                  <a:shade val="100000"/>
                  <a:satMod val="350000"/>
                </a:schemeClr>
              </a:gs>
            </a:gsLst>
          </a:gradFill>
        </p:spPr>
        <p:style>
          <a:lnRef idx="1">
            <a:schemeClr val="accent1"/>
          </a:lnRef>
          <a:fillRef idx="3">
            <a:schemeClr val="accent1"/>
          </a:fillRef>
          <a:effectRef idx="2">
            <a:schemeClr val="accent1"/>
          </a:effectRef>
          <a:fontRef idx="minor">
            <a:schemeClr val="lt1"/>
          </a:fontRef>
        </p:style>
        <p:txBody>
          <a:bodyPr anchor="ctr"/>
          <a:lstStyle/>
          <a:p>
            <a:pPr algn="ctr" defTabSz="457200">
              <a:defRPr/>
            </a:pPr>
            <a:endParaRPr lang="en-US">
              <a:solidFill>
                <a:srgbClr val="FF0000"/>
              </a:solidFill>
            </a:endParaRPr>
          </a:p>
        </p:txBody>
      </p:sp>
    </p:spTree>
    <p:extLst>
      <p:ext uri="{BB962C8B-B14F-4D97-AF65-F5344CB8AC3E}">
        <p14:creationId xmlns:p14="http://schemas.microsoft.com/office/powerpoint/2010/main" val="296374343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46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549275"/>
            <a:ext cx="7292975" cy="1366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46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6313" y="2198688"/>
            <a:ext cx="4629150" cy="869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4612" name="Rettangolo 2"/>
          <p:cNvSpPr>
            <a:spLocks noChangeArrowheads="1"/>
          </p:cNvSpPr>
          <p:nvPr/>
        </p:nvSpPr>
        <p:spPr bwMode="auto">
          <a:xfrm>
            <a:off x="900113" y="4062413"/>
            <a:ext cx="7292975"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pPr>
            <a:r>
              <a:rPr lang="it-IT" altLang="it-IT" sz="2400" b="1">
                <a:solidFill>
                  <a:srgbClr val="FFFF00"/>
                </a:solidFill>
              </a:rPr>
              <a:t>Coordinating Centre for Italy:</a:t>
            </a:r>
          </a:p>
          <a:p>
            <a:pPr eaLnBrk="1" fontAlgn="base" hangingPunct="1">
              <a:spcBef>
                <a:spcPct val="0"/>
              </a:spcBef>
              <a:spcAft>
                <a:spcPct val="0"/>
              </a:spcAft>
              <a:buFontTx/>
              <a:buNone/>
            </a:pPr>
            <a:endParaRPr lang="it-IT" altLang="it-IT" sz="1800">
              <a:solidFill>
                <a:srgbClr val="000000"/>
              </a:solidFill>
            </a:endParaRPr>
          </a:p>
          <a:p>
            <a:pPr algn="just" eaLnBrk="1" fontAlgn="base" hangingPunct="1">
              <a:spcBef>
                <a:spcPct val="0"/>
              </a:spcBef>
              <a:spcAft>
                <a:spcPct val="0"/>
              </a:spcAft>
              <a:buFontTx/>
              <a:buNone/>
            </a:pPr>
            <a:r>
              <a:rPr lang="it-IT" altLang="it-IT" sz="1400">
                <a:solidFill>
                  <a:srgbClr val="FFFFFF"/>
                </a:solidFill>
              </a:rPr>
              <a:t>Extracorporeal Therapeutic Techniques Unit - Lipid Clinic and Atherosclerosis Prevention Centre - Immunohematology and Transfusion Medicine  - Department of Molecular Medicine, “Sapienza” University of Rome – “Umberto I” Hospital, 155 Viale del Policlinico, 00161 Rome</a:t>
            </a:r>
            <a:r>
              <a:rPr lang="it-IT" altLang="it-IT" sz="1600">
                <a:solidFill>
                  <a:srgbClr val="FFFFFF"/>
                </a:solidFill>
              </a:rPr>
              <a:t>, Italy - EU</a:t>
            </a:r>
          </a:p>
        </p:txBody>
      </p:sp>
      <p:pic>
        <p:nvPicPr>
          <p:cNvPr id="324613"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550" y="3368675"/>
            <a:ext cx="711041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24614" name="Group 2"/>
          <p:cNvGrpSpPr>
            <a:grpSpLocks/>
          </p:cNvGrpSpPr>
          <p:nvPr/>
        </p:nvGrpSpPr>
        <p:grpSpPr bwMode="auto">
          <a:xfrm>
            <a:off x="107950" y="5373688"/>
            <a:ext cx="8928100" cy="1343025"/>
            <a:chOff x="-161" y="3557"/>
            <a:chExt cx="5944" cy="846"/>
          </a:xfrm>
        </p:grpSpPr>
        <p:pic>
          <p:nvPicPr>
            <p:cNvPr id="324616" name="Picture 3" descr="carta_intestata_generic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1" y="3557"/>
              <a:ext cx="4764" cy="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4617" name="Group 4"/>
            <p:cNvGrpSpPr>
              <a:grpSpLocks/>
            </p:cNvGrpSpPr>
            <p:nvPr/>
          </p:nvGrpSpPr>
          <p:grpSpPr bwMode="auto">
            <a:xfrm>
              <a:off x="1019" y="3557"/>
              <a:ext cx="4764" cy="846"/>
              <a:chOff x="1066" y="3566"/>
              <a:chExt cx="4764" cy="846"/>
            </a:xfrm>
          </p:grpSpPr>
          <p:pic>
            <p:nvPicPr>
              <p:cNvPr id="324618" name="Picture 5" descr="carta_intestata_generica-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66" y="3566"/>
                <a:ext cx="4764" cy="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useBgFill="1">
            <p:nvSpPr>
              <p:cNvPr id="324619" name="Rectangle 6"/>
              <p:cNvSpPr>
                <a:spLocks noChangeArrowheads="1"/>
              </p:cNvSpPr>
              <p:nvPr/>
            </p:nvSpPr>
            <p:spPr bwMode="auto">
              <a:xfrm>
                <a:off x="1701" y="3748"/>
                <a:ext cx="1224" cy="408"/>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fontAlgn="base" hangingPunct="1">
                  <a:spcBef>
                    <a:spcPct val="0"/>
                  </a:spcBef>
                  <a:spcAft>
                    <a:spcPct val="0"/>
                  </a:spcAft>
                  <a:buFontTx/>
                  <a:buNone/>
                </a:pPr>
                <a:endParaRPr lang="it-IT" altLang="it-IT" sz="2000" b="1">
                  <a:solidFill>
                    <a:srgbClr val="000000"/>
                  </a:solidFill>
                  <a:latin typeface="Comic Sans MS" pitchFamily="66" charset="0"/>
                </a:endParaRPr>
              </a:p>
            </p:txBody>
          </p:sp>
        </p:grpSp>
      </p:grpSp>
    </p:spTree>
    <p:extLst>
      <p:ext uri="{BB962C8B-B14F-4D97-AF65-F5344CB8AC3E}">
        <p14:creationId xmlns:p14="http://schemas.microsoft.com/office/powerpoint/2010/main" val="15457014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2" name="Rettangolo 2"/>
          <p:cNvSpPr>
            <a:spLocks noChangeArrowheads="1"/>
          </p:cNvSpPr>
          <p:nvPr/>
        </p:nvSpPr>
        <p:spPr bwMode="auto">
          <a:xfrm>
            <a:off x="900113" y="4840704"/>
            <a:ext cx="7292975"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pPr>
            <a:r>
              <a:rPr lang="it-IT" altLang="it-IT" sz="1800" b="1" dirty="0" err="1">
                <a:solidFill>
                  <a:srgbClr val="FFFF00"/>
                </a:solidFill>
              </a:rPr>
              <a:t>Coordinating</a:t>
            </a:r>
            <a:r>
              <a:rPr lang="it-IT" altLang="it-IT" sz="1800" b="1" dirty="0">
                <a:solidFill>
                  <a:srgbClr val="FFFF00"/>
                </a:solidFill>
              </a:rPr>
              <a:t> Centre for </a:t>
            </a:r>
            <a:r>
              <a:rPr lang="it-IT" altLang="it-IT" sz="1800" b="1" dirty="0" err="1">
                <a:solidFill>
                  <a:srgbClr val="FFFF00"/>
                </a:solidFill>
              </a:rPr>
              <a:t>Italy</a:t>
            </a:r>
            <a:r>
              <a:rPr lang="it-IT" altLang="it-IT" sz="1800" b="1" dirty="0" smtClean="0">
                <a:solidFill>
                  <a:srgbClr val="FFFF00"/>
                </a:solidFill>
              </a:rPr>
              <a:t>:</a:t>
            </a:r>
            <a:endParaRPr lang="it-IT" altLang="it-IT" sz="1600" dirty="0">
              <a:solidFill>
                <a:srgbClr val="000000"/>
              </a:solidFill>
            </a:endParaRPr>
          </a:p>
          <a:p>
            <a:pPr algn="just" eaLnBrk="1" fontAlgn="base" hangingPunct="1">
              <a:spcBef>
                <a:spcPct val="0"/>
              </a:spcBef>
              <a:spcAft>
                <a:spcPct val="0"/>
              </a:spcAft>
              <a:buFontTx/>
              <a:buNone/>
            </a:pPr>
            <a:r>
              <a:rPr lang="it-IT" altLang="it-IT" sz="1100" dirty="0" err="1">
                <a:solidFill>
                  <a:srgbClr val="FFFFFF"/>
                </a:solidFill>
              </a:rPr>
              <a:t>Extracorporeal</a:t>
            </a:r>
            <a:r>
              <a:rPr lang="it-IT" altLang="it-IT" sz="1100" dirty="0">
                <a:solidFill>
                  <a:srgbClr val="FFFFFF"/>
                </a:solidFill>
              </a:rPr>
              <a:t> </a:t>
            </a:r>
            <a:r>
              <a:rPr lang="it-IT" altLang="it-IT" sz="1100" dirty="0" err="1">
                <a:solidFill>
                  <a:srgbClr val="FFFFFF"/>
                </a:solidFill>
              </a:rPr>
              <a:t>Therapeutic</a:t>
            </a:r>
            <a:r>
              <a:rPr lang="it-IT" altLang="it-IT" sz="1100" dirty="0">
                <a:solidFill>
                  <a:srgbClr val="FFFFFF"/>
                </a:solidFill>
              </a:rPr>
              <a:t> </a:t>
            </a:r>
            <a:r>
              <a:rPr lang="it-IT" altLang="it-IT" sz="1100" dirty="0" err="1">
                <a:solidFill>
                  <a:srgbClr val="FFFFFF"/>
                </a:solidFill>
              </a:rPr>
              <a:t>Techniques</a:t>
            </a:r>
            <a:r>
              <a:rPr lang="it-IT" altLang="it-IT" sz="1100" dirty="0">
                <a:solidFill>
                  <a:srgbClr val="FFFFFF"/>
                </a:solidFill>
              </a:rPr>
              <a:t> Unit - </a:t>
            </a:r>
            <a:r>
              <a:rPr lang="it-IT" altLang="it-IT" sz="1100" dirty="0" err="1">
                <a:solidFill>
                  <a:srgbClr val="FFFFFF"/>
                </a:solidFill>
              </a:rPr>
              <a:t>Lipid</a:t>
            </a:r>
            <a:r>
              <a:rPr lang="it-IT" altLang="it-IT" sz="1100" dirty="0">
                <a:solidFill>
                  <a:srgbClr val="FFFFFF"/>
                </a:solidFill>
              </a:rPr>
              <a:t> Clinic and </a:t>
            </a:r>
            <a:r>
              <a:rPr lang="it-IT" altLang="it-IT" sz="1100" dirty="0" err="1">
                <a:solidFill>
                  <a:srgbClr val="FFFFFF"/>
                </a:solidFill>
              </a:rPr>
              <a:t>Atherosclerosis</a:t>
            </a:r>
            <a:r>
              <a:rPr lang="it-IT" altLang="it-IT" sz="1100" dirty="0">
                <a:solidFill>
                  <a:srgbClr val="FFFFFF"/>
                </a:solidFill>
              </a:rPr>
              <a:t> </a:t>
            </a:r>
            <a:r>
              <a:rPr lang="it-IT" altLang="it-IT" sz="1100" dirty="0" err="1">
                <a:solidFill>
                  <a:srgbClr val="FFFFFF"/>
                </a:solidFill>
              </a:rPr>
              <a:t>Prevention</a:t>
            </a:r>
            <a:r>
              <a:rPr lang="it-IT" altLang="it-IT" sz="1100" dirty="0">
                <a:solidFill>
                  <a:srgbClr val="FFFFFF"/>
                </a:solidFill>
              </a:rPr>
              <a:t> Centre - </a:t>
            </a:r>
            <a:r>
              <a:rPr lang="it-IT" altLang="it-IT" sz="1100" dirty="0" err="1">
                <a:solidFill>
                  <a:srgbClr val="FFFFFF"/>
                </a:solidFill>
              </a:rPr>
              <a:t>Immunohematology</a:t>
            </a:r>
            <a:r>
              <a:rPr lang="it-IT" altLang="it-IT" sz="1100" dirty="0">
                <a:solidFill>
                  <a:srgbClr val="FFFFFF"/>
                </a:solidFill>
              </a:rPr>
              <a:t> and </a:t>
            </a:r>
            <a:r>
              <a:rPr lang="it-IT" altLang="it-IT" sz="1100" dirty="0" err="1">
                <a:solidFill>
                  <a:srgbClr val="FFFFFF"/>
                </a:solidFill>
              </a:rPr>
              <a:t>Transfusion</a:t>
            </a:r>
            <a:r>
              <a:rPr lang="it-IT" altLang="it-IT" sz="1100" dirty="0">
                <a:solidFill>
                  <a:srgbClr val="FFFFFF"/>
                </a:solidFill>
              </a:rPr>
              <a:t> Medicine  - </a:t>
            </a:r>
            <a:r>
              <a:rPr lang="it-IT" altLang="it-IT" sz="1100" dirty="0" err="1">
                <a:solidFill>
                  <a:srgbClr val="FFFFFF"/>
                </a:solidFill>
              </a:rPr>
              <a:t>Department</a:t>
            </a:r>
            <a:r>
              <a:rPr lang="it-IT" altLang="it-IT" sz="1100" dirty="0">
                <a:solidFill>
                  <a:srgbClr val="FFFFFF"/>
                </a:solidFill>
              </a:rPr>
              <a:t> of </a:t>
            </a:r>
            <a:r>
              <a:rPr lang="it-IT" altLang="it-IT" sz="1100" dirty="0" err="1">
                <a:solidFill>
                  <a:srgbClr val="FFFFFF"/>
                </a:solidFill>
              </a:rPr>
              <a:t>Molecular</a:t>
            </a:r>
            <a:r>
              <a:rPr lang="it-IT" altLang="it-IT" sz="1100" dirty="0">
                <a:solidFill>
                  <a:srgbClr val="FFFFFF"/>
                </a:solidFill>
              </a:rPr>
              <a:t> Medicine, “Sapienza” </a:t>
            </a:r>
            <a:r>
              <a:rPr lang="it-IT" altLang="it-IT" sz="1100" dirty="0" err="1">
                <a:solidFill>
                  <a:srgbClr val="FFFFFF"/>
                </a:solidFill>
              </a:rPr>
              <a:t>University</a:t>
            </a:r>
            <a:r>
              <a:rPr lang="it-IT" altLang="it-IT" sz="1100" dirty="0">
                <a:solidFill>
                  <a:srgbClr val="FFFFFF"/>
                </a:solidFill>
              </a:rPr>
              <a:t> of Rome – “Umberto I” Hospital, 155 Viale del Policlinico, 00161 Rome</a:t>
            </a:r>
            <a:r>
              <a:rPr lang="it-IT" altLang="it-IT" sz="1200" dirty="0">
                <a:solidFill>
                  <a:srgbClr val="FFFFFF"/>
                </a:solidFill>
              </a:rPr>
              <a:t>, </a:t>
            </a:r>
            <a:r>
              <a:rPr lang="it-IT" altLang="it-IT" sz="1200" dirty="0" err="1">
                <a:solidFill>
                  <a:srgbClr val="FFFFFF"/>
                </a:solidFill>
              </a:rPr>
              <a:t>Italy</a:t>
            </a:r>
            <a:r>
              <a:rPr lang="it-IT" altLang="it-IT" sz="1200" dirty="0">
                <a:solidFill>
                  <a:srgbClr val="FFFFFF"/>
                </a:solidFill>
              </a:rPr>
              <a:t> - EU</a:t>
            </a:r>
          </a:p>
        </p:txBody>
      </p:sp>
      <p:grpSp>
        <p:nvGrpSpPr>
          <p:cNvPr id="324614" name="Group 2"/>
          <p:cNvGrpSpPr>
            <a:grpSpLocks/>
          </p:cNvGrpSpPr>
          <p:nvPr/>
        </p:nvGrpSpPr>
        <p:grpSpPr bwMode="auto">
          <a:xfrm>
            <a:off x="107950" y="5373688"/>
            <a:ext cx="8928100" cy="1343025"/>
            <a:chOff x="-161" y="3557"/>
            <a:chExt cx="5944" cy="846"/>
          </a:xfrm>
        </p:grpSpPr>
        <p:pic>
          <p:nvPicPr>
            <p:cNvPr id="324616" name="Picture 3" descr="carta_intestata_generic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 y="3557"/>
              <a:ext cx="4764" cy="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4617" name="Group 4"/>
            <p:cNvGrpSpPr>
              <a:grpSpLocks/>
            </p:cNvGrpSpPr>
            <p:nvPr/>
          </p:nvGrpSpPr>
          <p:grpSpPr bwMode="auto">
            <a:xfrm>
              <a:off x="1019" y="3557"/>
              <a:ext cx="4764" cy="846"/>
              <a:chOff x="1066" y="3566"/>
              <a:chExt cx="4764" cy="846"/>
            </a:xfrm>
          </p:grpSpPr>
          <p:pic>
            <p:nvPicPr>
              <p:cNvPr id="324618" name="Picture 5" descr="carta_intestata_generica-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6" y="3566"/>
                <a:ext cx="4764" cy="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useBgFill="1">
            <p:nvSpPr>
              <p:cNvPr id="324619" name="Rectangle 6"/>
              <p:cNvSpPr>
                <a:spLocks noChangeArrowheads="1"/>
              </p:cNvSpPr>
              <p:nvPr/>
            </p:nvSpPr>
            <p:spPr bwMode="auto">
              <a:xfrm>
                <a:off x="1701" y="3748"/>
                <a:ext cx="1224" cy="408"/>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fontAlgn="base" hangingPunct="1">
                  <a:spcBef>
                    <a:spcPct val="0"/>
                  </a:spcBef>
                  <a:spcAft>
                    <a:spcPct val="0"/>
                  </a:spcAft>
                  <a:buFontTx/>
                  <a:buNone/>
                </a:pPr>
                <a:endParaRPr lang="it-IT" altLang="it-IT" sz="2000" b="1">
                  <a:solidFill>
                    <a:srgbClr val="000000"/>
                  </a:solidFill>
                  <a:latin typeface="Comic Sans MS" pitchFamily="66" charset="0"/>
                </a:endParaRPr>
              </a:p>
            </p:txBody>
          </p:sp>
        </p:grpSp>
      </p:grpSp>
      <p:pic>
        <p:nvPicPr>
          <p:cNvPr id="4096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328796"/>
            <a:ext cx="7669530" cy="36042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6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0525" y="4096494"/>
            <a:ext cx="8362950" cy="628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6103322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2" name="Rettangolo 2"/>
          <p:cNvSpPr>
            <a:spLocks noChangeArrowheads="1"/>
          </p:cNvSpPr>
          <p:nvPr/>
        </p:nvSpPr>
        <p:spPr bwMode="auto">
          <a:xfrm>
            <a:off x="900113" y="5081989"/>
            <a:ext cx="7292975" cy="72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pPr>
            <a:r>
              <a:rPr lang="it-IT" altLang="it-IT" sz="1200" b="1" dirty="0" err="1">
                <a:solidFill>
                  <a:schemeClr val="bg1"/>
                </a:solidFill>
              </a:rPr>
              <a:t>Coordinating</a:t>
            </a:r>
            <a:r>
              <a:rPr lang="it-IT" altLang="it-IT" sz="1200" b="1" dirty="0">
                <a:solidFill>
                  <a:schemeClr val="bg1"/>
                </a:solidFill>
              </a:rPr>
              <a:t> Centre for </a:t>
            </a:r>
            <a:r>
              <a:rPr lang="it-IT" altLang="it-IT" sz="1200" b="1" dirty="0" err="1">
                <a:solidFill>
                  <a:schemeClr val="bg1"/>
                </a:solidFill>
              </a:rPr>
              <a:t>Italy</a:t>
            </a:r>
            <a:r>
              <a:rPr lang="it-IT" altLang="it-IT" sz="1200" b="1" dirty="0" smtClean="0">
                <a:solidFill>
                  <a:schemeClr val="bg1"/>
                </a:solidFill>
              </a:rPr>
              <a:t>:</a:t>
            </a:r>
            <a:endParaRPr lang="it-IT" altLang="it-IT" sz="1100" dirty="0">
              <a:solidFill>
                <a:schemeClr val="bg1"/>
              </a:solidFill>
            </a:endParaRPr>
          </a:p>
          <a:p>
            <a:pPr algn="just" eaLnBrk="1" fontAlgn="base" hangingPunct="1">
              <a:spcBef>
                <a:spcPct val="0"/>
              </a:spcBef>
              <a:spcAft>
                <a:spcPct val="0"/>
              </a:spcAft>
              <a:buFontTx/>
              <a:buNone/>
            </a:pPr>
            <a:r>
              <a:rPr lang="it-IT" altLang="it-IT" sz="900" dirty="0" err="1">
                <a:solidFill>
                  <a:srgbClr val="FFFF00"/>
                </a:solidFill>
              </a:rPr>
              <a:t>Extracorporeal</a:t>
            </a:r>
            <a:r>
              <a:rPr lang="it-IT" altLang="it-IT" sz="900" dirty="0">
                <a:solidFill>
                  <a:srgbClr val="FFFF00"/>
                </a:solidFill>
              </a:rPr>
              <a:t> </a:t>
            </a:r>
            <a:r>
              <a:rPr lang="it-IT" altLang="it-IT" sz="900" dirty="0" err="1">
                <a:solidFill>
                  <a:srgbClr val="FFFF00"/>
                </a:solidFill>
              </a:rPr>
              <a:t>Therapeutic</a:t>
            </a:r>
            <a:r>
              <a:rPr lang="it-IT" altLang="it-IT" sz="900" dirty="0">
                <a:solidFill>
                  <a:srgbClr val="FFFF00"/>
                </a:solidFill>
              </a:rPr>
              <a:t> </a:t>
            </a:r>
            <a:r>
              <a:rPr lang="it-IT" altLang="it-IT" sz="900" dirty="0" err="1">
                <a:solidFill>
                  <a:srgbClr val="FFFF00"/>
                </a:solidFill>
              </a:rPr>
              <a:t>Techniques</a:t>
            </a:r>
            <a:r>
              <a:rPr lang="it-IT" altLang="it-IT" sz="900" dirty="0">
                <a:solidFill>
                  <a:srgbClr val="FFFF00"/>
                </a:solidFill>
              </a:rPr>
              <a:t> Unit - </a:t>
            </a:r>
            <a:r>
              <a:rPr lang="it-IT" altLang="it-IT" sz="900" dirty="0" err="1">
                <a:solidFill>
                  <a:srgbClr val="FFFF00"/>
                </a:solidFill>
              </a:rPr>
              <a:t>Lipid</a:t>
            </a:r>
            <a:r>
              <a:rPr lang="it-IT" altLang="it-IT" sz="900" dirty="0">
                <a:solidFill>
                  <a:srgbClr val="FFFF00"/>
                </a:solidFill>
              </a:rPr>
              <a:t> Clinic and </a:t>
            </a:r>
            <a:r>
              <a:rPr lang="it-IT" altLang="it-IT" sz="900" dirty="0" err="1">
                <a:solidFill>
                  <a:srgbClr val="FFFF00"/>
                </a:solidFill>
              </a:rPr>
              <a:t>Atherosclerosis</a:t>
            </a:r>
            <a:r>
              <a:rPr lang="it-IT" altLang="it-IT" sz="900" dirty="0">
                <a:solidFill>
                  <a:srgbClr val="FFFF00"/>
                </a:solidFill>
              </a:rPr>
              <a:t> </a:t>
            </a:r>
            <a:r>
              <a:rPr lang="it-IT" altLang="it-IT" sz="900" dirty="0" err="1">
                <a:solidFill>
                  <a:srgbClr val="FFFF00"/>
                </a:solidFill>
              </a:rPr>
              <a:t>Prevention</a:t>
            </a:r>
            <a:r>
              <a:rPr lang="it-IT" altLang="it-IT" sz="900" dirty="0">
                <a:solidFill>
                  <a:srgbClr val="FFFF00"/>
                </a:solidFill>
              </a:rPr>
              <a:t> Centre - </a:t>
            </a:r>
            <a:r>
              <a:rPr lang="it-IT" altLang="it-IT" sz="900" dirty="0" err="1">
                <a:solidFill>
                  <a:srgbClr val="FFFF00"/>
                </a:solidFill>
              </a:rPr>
              <a:t>Immunohematology</a:t>
            </a:r>
            <a:r>
              <a:rPr lang="it-IT" altLang="it-IT" sz="900" dirty="0">
                <a:solidFill>
                  <a:srgbClr val="FFFF00"/>
                </a:solidFill>
              </a:rPr>
              <a:t> and </a:t>
            </a:r>
            <a:r>
              <a:rPr lang="it-IT" altLang="it-IT" sz="900" dirty="0" err="1">
                <a:solidFill>
                  <a:srgbClr val="FFFF00"/>
                </a:solidFill>
              </a:rPr>
              <a:t>Transfusion</a:t>
            </a:r>
            <a:r>
              <a:rPr lang="it-IT" altLang="it-IT" sz="900" dirty="0">
                <a:solidFill>
                  <a:srgbClr val="FFFF00"/>
                </a:solidFill>
              </a:rPr>
              <a:t> Medicine  - </a:t>
            </a:r>
            <a:r>
              <a:rPr lang="it-IT" altLang="it-IT" sz="900" dirty="0" err="1">
                <a:solidFill>
                  <a:srgbClr val="FFFF00"/>
                </a:solidFill>
              </a:rPr>
              <a:t>Department</a:t>
            </a:r>
            <a:r>
              <a:rPr lang="it-IT" altLang="it-IT" sz="900" dirty="0">
                <a:solidFill>
                  <a:srgbClr val="FFFF00"/>
                </a:solidFill>
              </a:rPr>
              <a:t> of </a:t>
            </a:r>
            <a:r>
              <a:rPr lang="it-IT" altLang="it-IT" sz="900" dirty="0" err="1">
                <a:solidFill>
                  <a:srgbClr val="FFFF00"/>
                </a:solidFill>
              </a:rPr>
              <a:t>Molecular</a:t>
            </a:r>
            <a:r>
              <a:rPr lang="it-IT" altLang="it-IT" sz="900" dirty="0">
                <a:solidFill>
                  <a:srgbClr val="FFFF00"/>
                </a:solidFill>
              </a:rPr>
              <a:t> Medicine, “Sapienza” </a:t>
            </a:r>
            <a:r>
              <a:rPr lang="it-IT" altLang="it-IT" sz="900" dirty="0" err="1">
                <a:solidFill>
                  <a:srgbClr val="FFFF00"/>
                </a:solidFill>
              </a:rPr>
              <a:t>University</a:t>
            </a:r>
            <a:r>
              <a:rPr lang="it-IT" altLang="it-IT" sz="900" dirty="0">
                <a:solidFill>
                  <a:srgbClr val="FFFF00"/>
                </a:solidFill>
              </a:rPr>
              <a:t> of Rome – “Umberto I” Hospital, 155 Viale del Policlinico, 00161 Rome</a:t>
            </a:r>
            <a:r>
              <a:rPr lang="it-IT" altLang="it-IT" sz="1000" dirty="0">
                <a:solidFill>
                  <a:srgbClr val="FFFF00"/>
                </a:solidFill>
              </a:rPr>
              <a:t>, </a:t>
            </a:r>
            <a:r>
              <a:rPr lang="it-IT" altLang="it-IT" sz="1000" dirty="0" err="1">
                <a:solidFill>
                  <a:srgbClr val="FFFF00"/>
                </a:solidFill>
              </a:rPr>
              <a:t>Italy</a:t>
            </a:r>
            <a:r>
              <a:rPr lang="it-IT" altLang="it-IT" sz="1000" dirty="0">
                <a:solidFill>
                  <a:srgbClr val="FFFF00"/>
                </a:solidFill>
              </a:rPr>
              <a:t> - EU</a:t>
            </a:r>
          </a:p>
        </p:txBody>
      </p:sp>
      <p:grpSp>
        <p:nvGrpSpPr>
          <p:cNvPr id="324614" name="Group 2"/>
          <p:cNvGrpSpPr>
            <a:grpSpLocks/>
          </p:cNvGrpSpPr>
          <p:nvPr/>
        </p:nvGrpSpPr>
        <p:grpSpPr bwMode="auto">
          <a:xfrm>
            <a:off x="107950" y="5373688"/>
            <a:ext cx="8928100" cy="1343025"/>
            <a:chOff x="-161" y="3557"/>
            <a:chExt cx="5944" cy="846"/>
          </a:xfrm>
        </p:grpSpPr>
        <p:pic>
          <p:nvPicPr>
            <p:cNvPr id="324616" name="Picture 3" descr="carta_intestata_generic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 y="3557"/>
              <a:ext cx="4764" cy="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4617" name="Group 4"/>
            <p:cNvGrpSpPr>
              <a:grpSpLocks/>
            </p:cNvGrpSpPr>
            <p:nvPr/>
          </p:nvGrpSpPr>
          <p:grpSpPr bwMode="auto">
            <a:xfrm>
              <a:off x="1019" y="3557"/>
              <a:ext cx="4764" cy="846"/>
              <a:chOff x="1066" y="3566"/>
              <a:chExt cx="4764" cy="846"/>
            </a:xfrm>
          </p:grpSpPr>
          <p:pic>
            <p:nvPicPr>
              <p:cNvPr id="324618" name="Picture 5" descr="carta_intestata_generica-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6" y="3566"/>
                <a:ext cx="4764" cy="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useBgFill="1">
            <p:nvSpPr>
              <p:cNvPr id="324619" name="Rectangle 6"/>
              <p:cNvSpPr>
                <a:spLocks noChangeArrowheads="1"/>
              </p:cNvSpPr>
              <p:nvPr/>
            </p:nvSpPr>
            <p:spPr bwMode="auto">
              <a:xfrm>
                <a:off x="1701" y="3748"/>
                <a:ext cx="1224" cy="408"/>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fontAlgn="base" hangingPunct="1">
                  <a:spcBef>
                    <a:spcPct val="0"/>
                  </a:spcBef>
                  <a:spcAft>
                    <a:spcPct val="0"/>
                  </a:spcAft>
                  <a:buFontTx/>
                  <a:buNone/>
                </a:pPr>
                <a:endParaRPr lang="it-IT" altLang="it-IT" sz="2000" b="1">
                  <a:solidFill>
                    <a:srgbClr val="000000"/>
                  </a:solidFill>
                  <a:latin typeface="Comic Sans MS" pitchFamily="66" charset="0"/>
                </a:endParaRPr>
              </a:p>
            </p:txBody>
          </p:sp>
        </p:grpSp>
      </p:grpSp>
      <p:pic>
        <p:nvPicPr>
          <p:cNvPr id="4198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516" y="3573016"/>
            <a:ext cx="6880860" cy="15281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99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3872" y="125348"/>
            <a:ext cx="7284720" cy="33756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8471331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ctrTitle" idx="4294967295"/>
          </p:nvPr>
        </p:nvSpPr>
        <p:spPr>
          <a:xfrm>
            <a:off x="0" y="1143000"/>
            <a:ext cx="9144000" cy="1828800"/>
          </a:xfrm>
        </p:spPr>
        <p:txBody>
          <a:bodyPr>
            <a:normAutofit/>
          </a:bodyPr>
          <a:lstStyle/>
          <a:p>
            <a:r>
              <a:rPr lang="en-US" sz="3200" dirty="0">
                <a:solidFill>
                  <a:srgbClr val="002060"/>
                </a:solidFill>
              </a:rPr>
              <a:t>AAV8-mediated Low Density Lipoprotein Receptor (LDLR) Gene Replacement in Subjects with Homozygous Familial Hypercholesterolemia (</a:t>
            </a:r>
            <a:r>
              <a:rPr lang="en-US" sz="3200" dirty="0" err="1">
                <a:solidFill>
                  <a:srgbClr val="002060"/>
                </a:solidFill>
              </a:rPr>
              <a:t>HoFH</a:t>
            </a:r>
            <a:r>
              <a:rPr lang="en-US" sz="3200" dirty="0">
                <a:solidFill>
                  <a:srgbClr val="002060"/>
                </a:solidFill>
              </a:rPr>
              <a:t>)</a:t>
            </a:r>
            <a:endParaRPr lang="en-US" sz="3200" dirty="0" smtClean="0">
              <a:solidFill>
                <a:srgbClr val="002060"/>
              </a:solidFill>
            </a:endParaRPr>
          </a:p>
        </p:txBody>
      </p:sp>
      <p:cxnSp>
        <p:nvCxnSpPr>
          <p:cNvPr id="5" name="Straight Connector 4"/>
          <p:cNvCxnSpPr/>
          <p:nvPr/>
        </p:nvCxnSpPr>
        <p:spPr>
          <a:xfrm>
            <a:off x="0" y="3276600"/>
            <a:ext cx="9144000" cy="0"/>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pic>
        <p:nvPicPr>
          <p:cNvPr id="6" name="Picture 22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55976" y="4077072"/>
            <a:ext cx="699984" cy="786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3437682" y="5013176"/>
            <a:ext cx="2634887" cy="369332"/>
          </a:xfrm>
          <a:prstGeom prst="rect">
            <a:avLst/>
          </a:prstGeom>
          <a:noFill/>
        </p:spPr>
        <p:txBody>
          <a:bodyPr wrap="none" rtlCol="0">
            <a:spAutoFit/>
          </a:bodyPr>
          <a:lstStyle/>
          <a:p>
            <a:pPr algn="ctr"/>
            <a:r>
              <a:rPr lang="en-US" dirty="0" smtClean="0">
                <a:solidFill>
                  <a:prstClr val="black"/>
                </a:solidFill>
              </a:rPr>
              <a:t>University of Pennsylvania</a:t>
            </a:r>
          </a:p>
        </p:txBody>
      </p:sp>
      <p:sp>
        <p:nvSpPr>
          <p:cNvPr id="3" name="Slide Number Placeholder 2"/>
          <p:cNvSpPr>
            <a:spLocks noGrp="1"/>
          </p:cNvSpPr>
          <p:nvPr>
            <p:ph type="sldNum" sz="quarter" idx="12"/>
          </p:nvPr>
        </p:nvSpPr>
        <p:spPr/>
        <p:txBody>
          <a:bodyPr/>
          <a:lstStyle/>
          <a:p>
            <a:fld id="{01EFBD70-B019-4950-A4DC-A3C9C34C2A26}" type="slidenum">
              <a:rPr lang="en-US" smtClean="0">
                <a:solidFill>
                  <a:prstClr val="black">
                    <a:tint val="75000"/>
                  </a:prstClr>
                </a:solidFill>
              </a:rPr>
              <a:pPr/>
              <a:t>56</a:t>
            </a:fld>
            <a:endParaRPr lang="en-US">
              <a:solidFill>
                <a:prstClr val="black">
                  <a:tint val="75000"/>
                </a:prstClr>
              </a:solidFill>
            </a:endParaRPr>
          </a:p>
        </p:txBody>
      </p:sp>
      <p:pic>
        <p:nvPicPr>
          <p:cNvPr id="7" name="Picture 6"/>
          <p:cNvPicPr>
            <a:picLocks noChangeAspect="1" noChangeArrowheads="1"/>
          </p:cNvPicPr>
          <p:nvPr/>
        </p:nvPicPr>
        <p:blipFill>
          <a:blip r:embed="rId4"/>
          <a:srcRect/>
          <a:stretch>
            <a:fillRect/>
          </a:stretch>
        </p:blipFill>
        <p:spPr bwMode="auto">
          <a:xfrm>
            <a:off x="0" y="5543946"/>
            <a:ext cx="9144000" cy="134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4" name="Rettangolo 3"/>
          <p:cNvSpPr/>
          <p:nvPr/>
        </p:nvSpPr>
        <p:spPr>
          <a:xfrm>
            <a:off x="8388424" y="6453336"/>
            <a:ext cx="288032"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14388586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62" name="Rectangle 28"/>
          <p:cNvSpPr>
            <a:spLocks noChangeArrowheads="1"/>
          </p:cNvSpPr>
          <p:nvPr/>
        </p:nvSpPr>
        <p:spPr bwMode="auto">
          <a:xfrm>
            <a:off x="304800" y="251136"/>
            <a:ext cx="83058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0" hangingPunct="0">
              <a:defRPr/>
            </a:pPr>
            <a:r>
              <a:rPr lang="en-US" sz="3200" dirty="0" smtClean="0">
                <a:solidFill>
                  <a:srgbClr val="002060"/>
                </a:solidFill>
                <a:ea typeface="ＭＳ Ｐゴシック" pitchFamily="2" charset="-128"/>
              </a:rPr>
              <a:t>Is AAV8-LDLR administration safe?</a:t>
            </a:r>
          </a:p>
          <a:p>
            <a:pPr algn="ctr" eaLnBrk="0" hangingPunct="0">
              <a:defRPr/>
            </a:pPr>
            <a:r>
              <a:rPr lang="en-US" sz="3200" dirty="0" smtClean="0">
                <a:solidFill>
                  <a:srgbClr val="002060"/>
                </a:solidFill>
                <a:ea typeface="ＭＳ Ｐゴシック" pitchFamily="2" charset="-128"/>
              </a:rPr>
              <a:t>Does it reduce LDL-C levels in </a:t>
            </a:r>
            <a:r>
              <a:rPr lang="en-US" sz="3200" dirty="0" err="1" smtClean="0">
                <a:solidFill>
                  <a:srgbClr val="002060"/>
                </a:solidFill>
                <a:ea typeface="ＭＳ Ｐゴシック" pitchFamily="2" charset="-128"/>
              </a:rPr>
              <a:t>HoFH</a:t>
            </a:r>
            <a:r>
              <a:rPr lang="en-US" sz="3200" dirty="0" smtClean="0">
                <a:solidFill>
                  <a:srgbClr val="002060"/>
                </a:solidFill>
                <a:ea typeface="ＭＳ Ｐゴシック" pitchFamily="2" charset="-128"/>
              </a:rPr>
              <a:t>? </a:t>
            </a:r>
            <a:endParaRPr lang="en-US" sz="3200" dirty="0">
              <a:solidFill>
                <a:srgbClr val="002060"/>
              </a:solidFill>
              <a:latin typeface="Arial" charset="0"/>
              <a:ea typeface="ＭＳ Ｐゴシック" charset="0"/>
            </a:endParaRPr>
          </a:p>
        </p:txBody>
      </p:sp>
      <p:cxnSp>
        <p:nvCxnSpPr>
          <p:cNvPr id="35" name="Straight Connector 34"/>
          <p:cNvCxnSpPr/>
          <p:nvPr/>
        </p:nvCxnSpPr>
        <p:spPr>
          <a:xfrm>
            <a:off x="0" y="1361090"/>
            <a:ext cx="9144000" cy="0"/>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pic>
        <p:nvPicPr>
          <p:cNvPr id="14338" name="Picture 2"/>
          <p:cNvPicPr>
            <a:picLocks noChangeAspect="1" noChangeArrowheads="1"/>
          </p:cNvPicPr>
          <p:nvPr/>
        </p:nvPicPr>
        <p:blipFill>
          <a:blip r:embed="rId3" cstate="print">
            <a:lum bright="10000"/>
            <a:extLst>
              <a:ext uri="{28A0092B-C50C-407E-A947-70E740481C1C}">
                <a14:useLocalDpi xmlns:a14="http://schemas.microsoft.com/office/drawing/2010/main" val="0"/>
              </a:ext>
            </a:extLst>
          </a:blip>
          <a:srcRect/>
          <a:stretch>
            <a:fillRect/>
          </a:stretch>
        </p:blipFill>
        <p:spPr bwMode="auto">
          <a:xfrm>
            <a:off x="1371600" y="1752601"/>
            <a:ext cx="4350524" cy="3332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3"/>
          <p:cNvGrpSpPr>
            <a:grpSpLocks/>
          </p:cNvGrpSpPr>
          <p:nvPr/>
        </p:nvGrpSpPr>
        <p:grpSpPr bwMode="auto">
          <a:xfrm rot="1431804">
            <a:off x="2760204" y="4488690"/>
            <a:ext cx="574540" cy="341900"/>
            <a:chOff x="660" y="1982"/>
            <a:chExt cx="421" cy="230"/>
          </a:xfrm>
        </p:grpSpPr>
        <p:sp>
          <p:nvSpPr>
            <p:cNvPr id="722948" name="Freeform 4"/>
            <p:cNvSpPr>
              <a:spLocks/>
            </p:cNvSpPr>
            <p:nvPr/>
          </p:nvSpPr>
          <p:spPr bwMode="auto">
            <a:xfrm rot="6471422">
              <a:off x="881" y="2028"/>
              <a:ext cx="230" cy="143"/>
            </a:xfrm>
            <a:custGeom>
              <a:avLst/>
              <a:gdLst/>
              <a:ahLst/>
              <a:cxnLst>
                <a:cxn ang="0">
                  <a:pos x="2" y="0"/>
                </a:cxn>
                <a:cxn ang="0">
                  <a:pos x="0" y="145"/>
                </a:cxn>
                <a:cxn ang="0">
                  <a:pos x="229" y="145"/>
                </a:cxn>
                <a:cxn ang="0">
                  <a:pos x="230" y="0"/>
                </a:cxn>
              </a:cxnLst>
              <a:rect l="0" t="0" r="r" b="b"/>
              <a:pathLst>
                <a:path w="230" h="145">
                  <a:moveTo>
                    <a:pt x="2" y="0"/>
                  </a:moveTo>
                  <a:lnTo>
                    <a:pt x="0" y="145"/>
                  </a:lnTo>
                  <a:lnTo>
                    <a:pt x="229" y="145"/>
                  </a:lnTo>
                  <a:lnTo>
                    <a:pt x="230" y="0"/>
                  </a:lnTo>
                </a:path>
              </a:pathLst>
            </a:custGeom>
            <a:noFill/>
            <a:ln w="44450" cmpd="sng">
              <a:solidFill>
                <a:schemeClr val="tx1"/>
              </a:solidFill>
              <a:round/>
              <a:headEnd/>
              <a:tailEn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sp>
          <p:nvSpPr>
            <p:cNvPr id="722949" name="Line 5"/>
            <p:cNvSpPr>
              <a:spLocks noChangeShapeType="1"/>
            </p:cNvSpPr>
            <p:nvPr/>
          </p:nvSpPr>
          <p:spPr bwMode="auto">
            <a:xfrm flipH="1" flipV="1">
              <a:off x="655" y="1990"/>
              <a:ext cx="269" cy="72"/>
            </a:xfrm>
            <a:prstGeom prst="line">
              <a:avLst/>
            </a:prstGeom>
            <a:noFill/>
            <a:ln w="44450">
              <a:solidFill>
                <a:schemeClr val="tx1"/>
              </a:solidFill>
              <a:round/>
              <a:headEnd/>
              <a:tailEn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grpSp>
      <p:sp>
        <p:nvSpPr>
          <p:cNvPr id="722952" name="Line 8"/>
          <p:cNvSpPr>
            <a:spLocks noChangeShapeType="1"/>
          </p:cNvSpPr>
          <p:nvPr/>
        </p:nvSpPr>
        <p:spPr bwMode="auto">
          <a:xfrm>
            <a:off x="7129777" y="3165746"/>
            <a:ext cx="13826" cy="1302191"/>
          </a:xfrm>
          <a:prstGeom prst="line">
            <a:avLst/>
          </a:prstGeom>
          <a:noFill/>
          <a:ln w="38100">
            <a:solidFill>
              <a:schemeClr val="tx1"/>
            </a:solidFill>
            <a:round/>
            <a:headEnd/>
            <a:tailEnd type="triangle" w="med" len="me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sp>
        <p:nvSpPr>
          <p:cNvPr id="722953" name="Line 9"/>
          <p:cNvSpPr>
            <a:spLocks noChangeShapeType="1"/>
          </p:cNvSpPr>
          <p:nvPr/>
        </p:nvSpPr>
        <p:spPr bwMode="auto">
          <a:xfrm flipV="1">
            <a:off x="2613343" y="2663302"/>
            <a:ext cx="3897346" cy="493525"/>
          </a:xfrm>
          <a:prstGeom prst="line">
            <a:avLst/>
          </a:prstGeom>
          <a:noFill/>
          <a:ln w="38100">
            <a:solidFill>
              <a:schemeClr val="tx1"/>
            </a:solidFill>
            <a:prstDash val="solid"/>
            <a:round/>
            <a:headEnd/>
            <a:tailEnd type="triangle" w="med" len="me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sp>
        <p:nvSpPr>
          <p:cNvPr id="14344" name="Text Box 10"/>
          <p:cNvSpPr txBox="1">
            <a:spLocks noChangeArrowheads="1"/>
          </p:cNvSpPr>
          <p:nvPr/>
        </p:nvSpPr>
        <p:spPr bwMode="auto">
          <a:xfrm>
            <a:off x="1856016" y="2871415"/>
            <a:ext cx="95720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50000"/>
              </a:spcBef>
              <a:spcAft>
                <a:spcPct val="0"/>
              </a:spcAft>
            </a:pPr>
            <a:r>
              <a:rPr lang="en-US" altLang="en-US" sz="2000" b="1" dirty="0" err="1">
                <a:solidFill>
                  <a:prstClr val="white"/>
                </a:solidFill>
              </a:rPr>
              <a:t>apoB</a:t>
            </a:r>
            <a:endParaRPr lang="en-US" altLang="en-US" sz="2000" b="1" dirty="0">
              <a:solidFill>
                <a:prstClr val="white"/>
              </a:solidFill>
            </a:endParaRPr>
          </a:p>
        </p:txBody>
      </p:sp>
      <p:sp>
        <p:nvSpPr>
          <p:cNvPr id="722956" name="Freeform 12"/>
          <p:cNvSpPr>
            <a:spLocks/>
          </p:cNvSpPr>
          <p:nvPr/>
        </p:nvSpPr>
        <p:spPr bwMode="auto">
          <a:xfrm>
            <a:off x="2712889" y="2984102"/>
            <a:ext cx="1338032" cy="489938"/>
          </a:xfrm>
          <a:custGeom>
            <a:avLst/>
            <a:gdLst/>
            <a:ahLst/>
            <a:cxnLst>
              <a:cxn ang="0">
                <a:pos x="0" y="448"/>
              </a:cxn>
              <a:cxn ang="0">
                <a:pos x="246" y="157"/>
              </a:cxn>
              <a:cxn ang="0">
                <a:pos x="613" y="30"/>
              </a:cxn>
              <a:cxn ang="0">
                <a:pos x="927" y="0"/>
              </a:cxn>
            </a:cxnLst>
            <a:rect l="0" t="0" r="r" b="b"/>
            <a:pathLst>
              <a:path w="927" h="448">
                <a:moveTo>
                  <a:pt x="0" y="448"/>
                </a:moveTo>
                <a:cubicBezTo>
                  <a:pt x="71" y="337"/>
                  <a:pt x="143" y="226"/>
                  <a:pt x="246" y="157"/>
                </a:cubicBezTo>
                <a:cubicBezTo>
                  <a:pt x="348" y="87"/>
                  <a:pt x="499" y="56"/>
                  <a:pt x="613" y="30"/>
                </a:cubicBezTo>
                <a:cubicBezTo>
                  <a:pt x="726" y="3"/>
                  <a:pt x="874" y="4"/>
                  <a:pt x="927" y="0"/>
                </a:cubicBezTo>
              </a:path>
            </a:pathLst>
          </a:custGeom>
          <a:noFill/>
          <a:ln w="38100" cap="flat" cmpd="sng">
            <a:solidFill>
              <a:schemeClr val="tx1"/>
            </a:solidFill>
            <a:prstDash val="solid"/>
            <a:round/>
            <a:headEnd type="none" w="med" len="med"/>
            <a:tailEnd type="none" w="med" len="med"/>
          </a:ln>
          <a:effectLst/>
        </p:spPr>
        <p:txBody>
          <a:bodyPr anchor="ctr">
            <a:spAutoFit/>
          </a:bodyPr>
          <a:lstStyle/>
          <a:p>
            <a:pPr eaLnBrk="0" hangingPunct="0">
              <a:defRPr/>
            </a:pPr>
            <a:endParaRPr lang="en-US" sz="2800">
              <a:solidFill>
                <a:srgbClr val="FFFFFF"/>
              </a:solidFill>
            </a:endParaRPr>
          </a:p>
        </p:txBody>
      </p:sp>
      <p:sp>
        <p:nvSpPr>
          <p:cNvPr id="14347" name="Text Box 13"/>
          <p:cNvSpPr txBox="1">
            <a:spLocks noChangeArrowheads="1"/>
          </p:cNvSpPr>
          <p:nvPr/>
        </p:nvSpPr>
        <p:spPr bwMode="auto">
          <a:xfrm>
            <a:off x="6005277" y="1943827"/>
            <a:ext cx="961662" cy="414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50000"/>
              </a:spcBef>
              <a:spcAft>
                <a:spcPct val="0"/>
              </a:spcAft>
            </a:pPr>
            <a:r>
              <a:rPr lang="en-US" altLang="en-US" sz="2300" b="1" dirty="0">
                <a:solidFill>
                  <a:srgbClr val="002060"/>
                </a:solidFill>
              </a:rPr>
              <a:t>B100</a:t>
            </a:r>
          </a:p>
        </p:txBody>
      </p:sp>
      <p:sp>
        <p:nvSpPr>
          <p:cNvPr id="722958" name="Oval 14"/>
          <p:cNvSpPr>
            <a:spLocks noChangeArrowheads="1"/>
          </p:cNvSpPr>
          <p:nvPr/>
        </p:nvSpPr>
        <p:spPr bwMode="auto">
          <a:xfrm>
            <a:off x="6619758" y="2049370"/>
            <a:ext cx="1043082" cy="1036104"/>
          </a:xfrm>
          <a:prstGeom prst="ellipse">
            <a:avLst/>
          </a:prstGeom>
          <a:solidFill>
            <a:srgbClr val="FFFF00"/>
          </a:solidFill>
          <a:ln w="25400">
            <a:solidFill>
              <a:schemeClr val="tx1"/>
            </a:solidFill>
            <a:round/>
            <a:headEnd/>
            <a:tailEn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sp>
        <p:nvSpPr>
          <p:cNvPr id="14349" name="Rectangle 15"/>
          <p:cNvSpPr>
            <a:spLocks noChangeArrowheads="1"/>
          </p:cNvSpPr>
          <p:nvPr/>
        </p:nvSpPr>
        <p:spPr bwMode="auto">
          <a:xfrm>
            <a:off x="7258818" y="3085474"/>
            <a:ext cx="958590" cy="34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lgn="ctr" eaLnBrk="0" fontAlgn="base" hangingPunct="0">
              <a:spcBef>
                <a:spcPct val="50000"/>
              </a:spcBef>
              <a:spcAft>
                <a:spcPct val="0"/>
              </a:spcAft>
            </a:pPr>
            <a:r>
              <a:rPr lang="en-US" b="1">
                <a:solidFill>
                  <a:srgbClr val="FFFFFF"/>
                </a:solidFill>
                <a:latin typeface="Verdana" pitchFamily="34" charset="0"/>
              </a:rPr>
              <a:t>VLDL</a:t>
            </a:r>
          </a:p>
        </p:txBody>
      </p:sp>
      <p:sp>
        <p:nvSpPr>
          <p:cNvPr id="14351" name="Rectangle 17"/>
          <p:cNvSpPr>
            <a:spLocks noChangeArrowheads="1"/>
          </p:cNvSpPr>
          <p:nvPr/>
        </p:nvSpPr>
        <p:spPr bwMode="auto">
          <a:xfrm>
            <a:off x="4504408" y="5981214"/>
            <a:ext cx="1050762" cy="34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lgn="ctr" eaLnBrk="0" fontAlgn="base" hangingPunct="0">
              <a:spcBef>
                <a:spcPct val="50000"/>
              </a:spcBef>
              <a:spcAft>
                <a:spcPct val="0"/>
              </a:spcAft>
            </a:pPr>
            <a:r>
              <a:rPr lang="en-US" b="1">
                <a:solidFill>
                  <a:srgbClr val="FFFFFF"/>
                </a:solidFill>
                <a:latin typeface="Verdana" pitchFamily="34" charset="0"/>
              </a:rPr>
              <a:t>LDL</a:t>
            </a:r>
          </a:p>
        </p:txBody>
      </p:sp>
      <p:sp>
        <p:nvSpPr>
          <p:cNvPr id="722968" name="Rectangle 24"/>
          <p:cNvSpPr>
            <a:spLocks noChangeArrowheads="1"/>
          </p:cNvSpPr>
          <p:nvPr/>
        </p:nvSpPr>
        <p:spPr bwMode="auto">
          <a:xfrm rot="5400000">
            <a:off x="6539059" y="2296882"/>
            <a:ext cx="175409" cy="328747"/>
          </a:xfrm>
          <a:prstGeom prst="rect">
            <a:avLst/>
          </a:prstGeom>
          <a:solidFill>
            <a:srgbClr val="C00000"/>
          </a:solidFill>
          <a:ln w="9525">
            <a:solidFill>
              <a:schemeClr val="tx1"/>
            </a:solidFill>
            <a:miter lim="800000"/>
            <a:headEnd/>
            <a:tailEnd/>
          </a:ln>
          <a:effectLst/>
        </p:spPr>
        <p:txBody>
          <a:bodyPr wrap="none" anchor="ctr"/>
          <a:lstStyle/>
          <a:p>
            <a:pPr eaLnBrk="0" hangingPunct="0">
              <a:defRPr/>
            </a:pPr>
            <a:endParaRPr lang="en-US" sz="2800" dirty="0">
              <a:solidFill>
                <a:srgbClr val="00B0F0"/>
              </a:solidFill>
              <a:effectLst>
                <a:outerShdw blurRad="38100" dist="38100" dir="2700000" algn="tl">
                  <a:srgbClr val="000000">
                    <a:alpha val="43137"/>
                  </a:srgbClr>
                </a:outerShdw>
              </a:effectLst>
            </a:endParaRPr>
          </a:p>
        </p:txBody>
      </p:sp>
      <p:grpSp>
        <p:nvGrpSpPr>
          <p:cNvPr id="3" name="Group 49"/>
          <p:cNvGrpSpPr/>
          <p:nvPr/>
        </p:nvGrpSpPr>
        <p:grpSpPr>
          <a:xfrm>
            <a:off x="4825474" y="5217143"/>
            <a:ext cx="935548" cy="771504"/>
            <a:chOff x="4825474" y="5217143"/>
            <a:chExt cx="935548" cy="771504"/>
          </a:xfrm>
        </p:grpSpPr>
        <p:sp>
          <p:nvSpPr>
            <p:cNvPr id="722960" name="Oval 16"/>
            <p:cNvSpPr>
              <a:spLocks noChangeArrowheads="1"/>
            </p:cNvSpPr>
            <p:nvPr/>
          </p:nvSpPr>
          <p:spPr bwMode="auto">
            <a:xfrm>
              <a:off x="4985239" y="5217143"/>
              <a:ext cx="775783" cy="771504"/>
            </a:xfrm>
            <a:prstGeom prst="ellipse">
              <a:avLst/>
            </a:prstGeom>
            <a:solidFill>
              <a:srgbClr val="FFFF00"/>
            </a:solidFill>
            <a:ln w="25400">
              <a:solidFill>
                <a:schemeClr val="tx1"/>
              </a:solidFill>
              <a:round/>
              <a:headEnd/>
              <a:tailEn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sp>
          <p:nvSpPr>
            <p:cNvPr id="722972" name="Rectangle 28"/>
            <p:cNvSpPr>
              <a:spLocks noChangeArrowheads="1"/>
            </p:cNvSpPr>
            <p:nvPr/>
          </p:nvSpPr>
          <p:spPr bwMode="auto">
            <a:xfrm rot="5400000">
              <a:off x="4902143" y="5357744"/>
              <a:ext cx="175409" cy="328747"/>
            </a:xfrm>
            <a:prstGeom prst="rect">
              <a:avLst/>
            </a:prstGeom>
            <a:solidFill>
              <a:srgbClr val="C00000"/>
            </a:solidFill>
            <a:ln w="9525">
              <a:solidFill>
                <a:schemeClr val="tx1"/>
              </a:solidFill>
              <a:miter lim="800000"/>
              <a:headEnd/>
              <a:tailEn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grpSp>
      <p:sp>
        <p:nvSpPr>
          <p:cNvPr id="722974" name="Oval 30"/>
          <p:cNvSpPr>
            <a:spLocks noChangeArrowheads="1"/>
          </p:cNvSpPr>
          <p:nvPr/>
        </p:nvSpPr>
        <p:spPr bwMode="auto">
          <a:xfrm>
            <a:off x="6678134" y="4585373"/>
            <a:ext cx="912504" cy="854748"/>
          </a:xfrm>
          <a:prstGeom prst="ellipse">
            <a:avLst/>
          </a:prstGeom>
          <a:solidFill>
            <a:srgbClr val="FFFF00"/>
          </a:solidFill>
          <a:ln w="25400">
            <a:solidFill>
              <a:schemeClr val="tx1"/>
            </a:solidFill>
            <a:round/>
            <a:headEnd/>
            <a:tailEn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sp>
        <p:nvSpPr>
          <p:cNvPr id="722971" name="Rectangle 27"/>
          <p:cNvSpPr>
            <a:spLocks noChangeArrowheads="1"/>
          </p:cNvSpPr>
          <p:nvPr/>
        </p:nvSpPr>
        <p:spPr bwMode="auto">
          <a:xfrm rot="5400000">
            <a:off x="6598110" y="4792629"/>
            <a:ext cx="175409" cy="328747"/>
          </a:xfrm>
          <a:prstGeom prst="rect">
            <a:avLst/>
          </a:prstGeom>
          <a:solidFill>
            <a:srgbClr val="C00000"/>
          </a:solidFill>
          <a:ln w="9525">
            <a:solidFill>
              <a:schemeClr val="tx1"/>
            </a:solidFill>
            <a:miter lim="800000"/>
            <a:headEnd/>
            <a:tailEn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sp>
        <p:nvSpPr>
          <p:cNvPr id="722978" name="Freeform 34"/>
          <p:cNvSpPr>
            <a:spLocks/>
          </p:cNvSpPr>
          <p:nvPr/>
        </p:nvSpPr>
        <p:spPr bwMode="auto">
          <a:xfrm>
            <a:off x="7132849" y="3626567"/>
            <a:ext cx="460861" cy="338926"/>
          </a:xfrm>
          <a:custGeom>
            <a:avLst/>
            <a:gdLst/>
            <a:ahLst/>
            <a:cxnLst>
              <a:cxn ang="0">
                <a:pos x="11" y="0"/>
              </a:cxn>
              <a:cxn ang="0">
                <a:pos x="54" y="109"/>
              </a:cxn>
              <a:cxn ang="0">
                <a:pos x="337" y="228"/>
              </a:cxn>
            </a:cxnLst>
            <a:rect l="0" t="0" r="r" b="b"/>
            <a:pathLst>
              <a:path w="337" h="228">
                <a:moveTo>
                  <a:pt x="11" y="0"/>
                </a:moveTo>
                <a:cubicBezTo>
                  <a:pt x="5" y="35"/>
                  <a:pt x="0" y="71"/>
                  <a:pt x="54" y="109"/>
                </a:cubicBezTo>
                <a:cubicBezTo>
                  <a:pt x="108" y="147"/>
                  <a:pt x="222" y="187"/>
                  <a:pt x="337" y="228"/>
                </a:cubicBezTo>
              </a:path>
            </a:pathLst>
          </a:custGeom>
          <a:noFill/>
          <a:ln w="38100" cap="flat" cmpd="sng">
            <a:solidFill>
              <a:schemeClr val="tx1"/>
            </a:solidFill>
            <a:prstDash val="solid"/>
            <a:round/>
            <a:headEnd type="none" w="sm" len="sm"/>
            <a:tailEnd type="triangle" w="lg" len="med"/>
          </a:ln>
          <a:effectLst/>
        </p:spPr>
        <p:txBody>
          <a:bodyP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sp>
        <p:nvSpPr>
          <p:cNvPr id="722980" name="Line 36"/>
          <p:cNvSpPr>
            <a:spLocks noChangeShapeType="1"/>
          </p:cNvSpPr>
          <p:nvPr/>
        </p:nvSpPr>
        <p:spPr bwMode="auto">
          <a:xfrm flipH="1">
            <a:off x="5848584" y="5408905"/>
            <a:ext cx="863346" cy="237843"/>
          </a:xfrm>
          <a:prstGeom prst="line">
            <a:avLst/>
          </a:prstGeom>
          <a:noFill/>
          <a:ln w="38100">
            <a:solidFill>
              <a:schemeClr val="tx1"/>
            </a:solidFill>
            <a:round/>
            <a:headEnd/>
            <a:tailEnd type="triangle" w="med" len="me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sp>
        <p:nvSpPr>
          <p:cNvPr id="14359" name="Rectangle 37"/>
          <p:cNvSpPr>
            <a:spLocks noChangeArrowheads="1"/>
          </p:cNvSpPr>
          <p:nvPr/>
        </p:nvSpPr>
        <p:spPr bwMode="auto">
          <a:xfrm>
            <a:off x="6702713" y="5570935"/>
            <a:ext cx="1050762" cy="34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lgn="ctr" eaLnBrk="0" fontAlgn="base" hangingPunct="0">
              <a:spcBef>
                <a:spcPct val="50000"/>
              </a:spcBef>
              <a:spcAft>
                <a:spcPct val="0"/>
              </a:spcAft>
            </a:pPr>
            <a:r>
              <a:rPr lang="en-US" b="1">
                <a:solidFill>
                  <a:srgbClr val="FFFFFF"/>
                </a:solidFill>
                <a:latin typeface="Verdana" pitchFamily="34" charset="0"/>
              </a:rPr>
              <a:t>IDL</a:t>
            </a:r>
          </a:p>
        </p:txBody>
      </p:sp>
      <p:sp>
        <p:nvSpPr>
          <p:cNvPr id="722982" name="Freeform 38"/>
          <p:cNvSpPr>
            <a:spLocks/>
          </p:cNvSpPr>
          <p:nvPr/>
        </p:nvSpPr>
        <p:spPr bwMode="auto">
          <a:xfrm rot="4519688">
            <a:off x="6283253" y="5557741"/>
            <a:ext cx="500957" cy="310313"/>
          </a:xfrm>
          <a:custGeom>
            <a:avLst/>
            <a:gdLst/>
            <a:ahLst/>
            <a:cxnLst>
              <a:cxn ang="0">
                <a:pos x="11" y="0"/>
              </a:cxn>
              <a:cxn ang="0">
                <a:pos x="54" y="109"/>
              </a:cxn>
              <a:cxn ang="0">
                <a:pos x="337" y="228"/>
              </a:cxn>
            </a:cxnLst>
            <a:rect l="0" t="0" r="r" b="b"/>
            <a:pathLst>
              <a:path w="337" h="228">
                <a:moveTo>
                  <a:pt x="11" y="0"/>
                </a:moveTo>
                <a:cubicBezTo>
                  <a:pt x="5" y="35"/>
                  <a:pt x="0" y="71"/>
                  <a:pt x="54" y="109"/>
                </a:cubicBezTo>
                <a:cubicBezTo>
                  <a:pt x="108" y="147"/>
                  <a:pt x="222" y="187"/>
                  <a:pt x="337" y="228"/>
                </a:cubicBezTo>
              </a:path>
            </a:pathLst>
          </a:custGeom>
          <a:noFill/>
          <a:ln w="38100" cap="flat" cmpd="sng">
            <a:solidFill>
              <a:schemeClr val="tx1"/>
            </a:solidFill>
            <a:prstDash val="solid"/>
            <a:round/>
            <a:headEnd type="none" w="sm" len="sm"/>
            <a:tailEnd type="triangle" w="lg" len="med"/>
          </a:ln>
          <a:effectLst/>
        </p:spPr>
        <p:txBody>
          <a:bodyP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sp>
        <p:nvSpPr>
          <p:cNvPr id="36" name="Text Box 13"/>
          <p:cNvSpPr txBox="1">
            <a:spLocks noChangeArrowheads="1"/>
          </p:cNvSpPr>
          <p:nvPr/>
        </p:nvSpPr>
        <p:spPr bwMode="auto">
          <a:xfrm>
            <a:off x="7258819" y="4013063"/>
            <a:ext cx="589902" cy="374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50000"/>
              </a:spcBef>
              <a:spcAft>
                <a:spcPct val="0"/>
              </a:spcAft>
            </a:pPr>
            <a:r>
              <a:rPr lang="en-US" altLang="en-US" sz="2000" b="1" dirty="0" smtClean="0">
                <a:solidFill>
                  <a:srgbClr val="002060"/>
                </a:solidFill>
              </a:rPr>
              <a:t>TG</a:t>
            </a:r>
            <a:endParaRPr lang="en-US" altLang="en-US" sz="2000" b="1" dirty="0">
              <a:solidFill>
                <a:srgbClr val="002060"/>
              </a:solidFill>
            </a:endParaRPr>
          </a:p>
        </p:txBody>
      </p:sp>
      <p:sp>
        <p:nvSpPr>
          <p:cNvPr id="38" name="Text Box 13"/>
          <p:cNvSpPr txBox="1">
            <a:spLocks noChangeArrowheads="1"/>
          </p:cNvSpPr>
          <p:nvPr/>
        </p:nvSpPr>
        <p:spPr bwMode="auto">
          <a:xfrm>
            <a:off x="6462451" y="5918186"/>
            <a:ext cx="589902" cy="374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50000"/>
              </a:spcBef>
              <a:spcAft>
                <a:spcPct val="0"/>
              </a:spcAft>
            </a:pPr>
            <a:r>
              <a:rPr lang="en-US" altLang="en-US" sz="2000" b="1" dirty="0" smtClean="0">
                <a:solidFill>
                  <a:srgbClr val="002060"/>
                </a:solidFill>
              </a:rPr>
              <a:t>TG</a:t>
            </a:r>
            <a:endParaRPr lang="en-US" altLang="en-US" sz="2000" b="1" dirty="0">
              <a:solidFill>
                <a:srgbClr val="002060"/>
              </a:solidFill>
            </a:endParaRPr>
          </a:p>
        </p:txBody>
      </p:sp>
      <p:sp>
        <p:nvSpPr>
          <p:cNvPr id="39" name="Line 9"/>
          <p:cNvSpPr>
            <a:spLocks noChangeShapeType="1"/>
          </p:cNvSpPr>
          <p:nvPr/>
        </p:nvSpPr>
        <p:spPr bwMode="auto">
          <a:xfrm flipV="1">
            <a:off x="5290021" y="2677573"/>
            <a:ext cx="1235414" cy="122489"/>
          </a:xfrm>
          <a:prstGeom prst="line">
            <a:avLst/>
          </a:prstGeom>
          <a:noFill/>
          <a:ln w="38100">
            <a:solidFill>
              <a:schemeClr val="tx1"/>
            </a:solidFill>
            <a:prstDash val="solid"/>
            <a:round/>
            <a:headEnd/>
            <a:tailEnd type="triangle" w="med" len="me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grpSp>
        <p:nvGrpSpPr>
          <p:cNvPr id="4" name="Group 3"/>
          <p:cNvGrpSpPr>
            <a:grpSpLocks/>
          </p:cNvGrpSpPr>
          <p:nvPr/>
        </p:nvGrpSpPr>
        <p:grpSpPr bwMode="auto">
          <a:xfrm rot="1431804">
            <a:off x="3176419" y="4253614"/>
            <a:ext cx="574540" cy="341900"/>
            <a:chOff x="660" y="1982"/>
            <a:chExt cx="421" cy="230"/>
          </a:xfrm>
        </p:grpSpPr>
        <p:sp>
          <p:nvSpPr>
            <p:cNvPr id="32" name="Freeform 4"/>
            <p:cNvSpPr>
              <a:spLocks/>
            </p:cNvSpPr>
            <p:nvPr/>
          </p:nvSpPr>
          <p:spPr bwMode="auto">
            <a:xfrm rot="6471422">
              <a:off x="881" y="2028"/>
              <a:ext cx="230" cy="143"/>
            </a:xfrm>
            <a:custGeom>
              <a:avLst/>
              <a:gdLst/>
              <a:ahLst/>
              <a:cxnLst>
                <a:cxn ang="0">
                  <a:pos x="2" y="0"/>
                </a:cxn>
                <a:cxn ang="0">
                  <a:pos x="0" y="145"/>
                </a:cxn>
                <a:cxn ang="0">
                  <a:pos x="229" y="145"/>
                </a:cxn>
                <a:cxn ang="0">
                  <a:pos x="230" y="0"/>
                </a:cxn>
              </a:cxnLst>
              <a:rect l="0" t="0" r="r" b="b"/>
              <a:pathLst>
                <a:path w="230" h="145">
                  <a:moveTo>
                    <a:pt x="2" y="0"/>
                  </a:moveTo>
                  <a:lnTo>
                    <a:pt x="0" y="145"/>
                  </a:lnTo>
                  <a:lnTo>
                    <a:pt x="229" y="145"/>
                  </a:lnTo>
                  <a:lnTo>
                    <a:pt x="230" y="0"/>
                  </a:lnTo>
                </a:path>
              </a:pathLst>
            </a:custGeom>
            <a:noFill/>
            <a:ln w="44450" cmpd="sng">
              <a:solidFill>
                <a:schemeClr val="tx1"/>
              </a:solidFill>
              <a:round/>
              <a:headEnd/>
              <a:tailEn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sp>
          <p:nvSpPr>
            <p:cNvPr id="33" name="Line 5"/>
            <p:cNvSpPr>
              <a:spLocks noChangeShapeType="1"/>
            </p:cNvSpPr>
            <p:nvPr/>
          </p:nvSpPr>
          <p:spPr bwMode="auto">
            <a:xfrm flipH="1" flipV="1">
              <a:off x="655" y="1990"/>
              <a:ext cx="269" cy="72"/>
            </a:xfrm>
            <a:prstGeom prst="line">
              <a:avLst/>
            </a:prstGeom>
            <a:noFill/>
            <a:ln w="44450">
              <a:solidFill>
                <a:schemeClr val="tx1"/>
              </a:solidFill>
              <a:round/>
              <a:headEnd/>
              <a:tailEn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grpSp>
      <p:sp>
        <p:nvSpPr>
          <p:cNvPr id="44" name="Text Box 10"/>
          <p:cNvSpPr txBox="1">
            <a:spLocks noChangeArrowheads="1"/>
          </p:cNvSpPr>
          <p:nvPr/>
        </p:nvSpPr>
        <p:spPr bwMode="auto">
          <a:xfrm>
            <a:off x="2766664" y="3275703"/>
            <a:ext cx="724917" cy="400110"/>
          </a:xfrm>
          <a:prstGeom prst="rect">
            <a:avLst/>
          </a:prstGeom>
          <a:noFill/>
          <a:ln w="9525">
            <a:noFill/>
            <a:miter lim="800000"/>
            <a:headEnd/>
            <a:tailEnd/>
          </a:ln>
        </p:spPr>
        <p:txBody>
          <a:bodyPr wrap="square">
            <a:spAutoFit/>
          </a:bodyPr>
          <a:lstStyle/>
          <a:p>
            <a:pPr eaLnBrk="0" hangingPunct="0">
              <a:spcBef>
                <a:spcPct val="50000"/>
              </a:spcBef>
            </a:pPr>
            <a:r>
              <a:rPr lang="en-US" altLang="en-US" sz="2000" b="1" dirty="0" smtClean="0">
                <a:solidFill>
                  <a:prstClr val="white"/>
                </a:solidFill>
              </a:rPr>
              <a:t>MTP</a:t>
            </a:r>
            <a:endParaRPr lang="en-US" altLang="en-US" sz="2000" b="1" dirty="0">
              <a:solidFill>
                <a:prstClr val="white"/>
              </a:solidFill>
            </a:endParaRPr>
          </a:p>
        </p:txBody>
      </p:sp>
      <p:sp>
        <p:nvSpPr>
          <p:cNvPr id="43" name="Text Box 29"/>
          <p:cNvSpPr txBox="1">
            <a:spLocks noChangeArrowheads="1"/>
          </p:cNvSpPr>
          <p:nvPr/>
        </p:nvSpPr>
        <p:spPr bwMode="auto">
          <a:xfrm>
            <a:off x="2895600" y="4267200"/>
            <a:ext cx="533400" cy="769441"/>
          </a:xfrm>
          <a:prstGeom prst="rect">
            <a:avLst/>
          </a:prstGeom>
          <a:noFill/>
          <a:ln w="25400">
            <a:noFill/>
            <a:miter lim="800000"/>
            <a:headEnd type="none" w="sm" len="sm"/>
            <a:tailEnd type="none" w="sm" len="sm"/>
          </a:ln>
          <a:effectLst/>
        </p:spPr>
        <p:txBody>
          <a:bodyPr wrap="square">
            <a:spAutoFit/>
          </a:bodyPr>
          <a:lstStyle/>
          <a:p>
            <a:pPr eaLnBrk="0" hangingPunct="0">
              <a:defRPr/>
            </a:pPr>
            <a:r>
              <a:rPr lang="en-US" sz="4400" b="1" dirty="0">
                <a:solidFill>
                  <a:srgbClr val="FF0000"/>
                </a:solidFill>
              </a:rPr>
              <a:t>X</a:t>
            </a:r>
          </a:p>
        </p:txBody>
      </p:sp>
      <p:sp>
        <p:nvSpPr>
          <p:cNvPr id="45" name="Text Box 29"/>
          <p:cNvSpPr txBox="1">
            <a:spLocks noChangeArrowheads="1"/>
          </p:cNvSpPr>
          <p:nvPr/>
        </p:nvSpPr>
        <p:spPr bwMode="auto">
          <a:xfrm>
            <a:off x="3352800" y="3962400"/>
            <a:ext cx="495649" cy="769441"/>
          </a:xfrm>
          <a:prstGeom prst="rect">
            <a:avLst/>
          </a:prstGeom>
          <a:noFill/>
          <a:ln w="25400">
            <a:noFill/>
            <a:miter lim="800000"/>
            <a:headEnd type="none" w="sm" len="sm"/>
            <a:tailEnd type="none" w="sm" len="sm"/>
          </a:ln>
          <a:effectLst/>
        </p:spPr>
        <p:txBody>
          <a:bodyPr wrap="none">
            <a:spAutoFit/>
          </a:bodyPr>
          <a:lstStyle/>
          <a:p>
            <a:pPr eaLnBrk="0" hangingPunct="0">
              <a:defRPr/>
            </a:pPr>
            <a:r>
              <a:rPr lang="en-US" sz="4400" b="1" dirty="0">
                <a:solidFill>
                  <a:srgbClr val="FF0000"/>
                </a:solidFill>
              </a:rPr>
              <a:t>X</a:t>
            </a:r>
          </a:p>
        </p:txBody>
      </p:sp>
      <p:pic>
        <p:nvPicPr>
          <p:cNvPr id="46" name="Picture 2"/>
          <p:cNvPicPr>
            <a:picLocks noChangeAspect="1" noChangeArrowheads="1"/>
          </p:cNvPicPr>
          <p:nvPr/>
        </p:nvPicPr>
        <p:blipFill>
          <a:blip r:embed="rId4" cstate="print"/>
          <a:srcRect/>
          <a:stretch>
            <a:fillRect/>
          </a:stretch>
        </p:blipFill>
        <p:spPr bwMode="auto">
          <a:xfrm>
            <a:off x="304800" y="5638800"/>
            <a:ext cx="1693863" cy="1219200"/>
          </a:xfrm>
          <a:prstGeom prst="rect">
            <a:avLst/>
          </a:prstGeom>
          <a:noFill/>
          <a:ln w="9525">
            <a:noFill/>
            <a:miter lim="800000"/>
            <a:headEnd/>
            <a:tailEnd/>
          </a:ln>
        </p:spPr>
      </p:pic>
      <p:sp>
        <p:nvSpPr>
          <p:cNvPr id="49" name="Up Arrow 48"/>
          <p:cNvSpPr/>
          <p:nvPr/>
        </p:nvSpPr>
        <p:spPr bwMode="auto">
          <a:xfrm rot="1834370">
            <a:off x="1452304" y="5024055"/>
            <a:ext cx="484188" cy="749300"/>
          </a:xfrm>
          <a:prstGeom prst="upArrow">
            <a:avLst/>
          </a:prstGeom>
          <a:solidFill>
            <a:srgbClr val="FFFF00"/>
          </a:solidFill>
          <a:ln w="12700" cap="flat" cmpd="sng" algn="ctr">
            <a:solidFill>
              <a:schemeClr val="tx1"/>
            </a:solidFill>
            <a:prstDash val="solid"/>
            <a:round/>
            <a:headEnd type="none" w="sm" len="sm"/>
            <a:tailEnd type="none" w="sm" len="sm"/>
          </a:ln>
          <a:effectLst/>
        </p:spPr>
        <p:txBody>
          <a:bodyPr/>
          <a:lstStyle/>
          <a:p>
            <a:pPr eaLnBrk="0" hangingPunct="0">
              <a:defRPr/>
            </a:pPr>
            <a:endParaRPr lang="en-US" sz="2800">
              <a:solidFill>
                <a:srgbClr val="FFFFFF"/>
              </a:solidFill>
              <a:latin typeface="Arial" charset="0"/>
              <a:ea typeface="ＭＳ Ｐゴシック" charset="0"/>
            </a:endParaRPr>
          </a:p>
        </p:txBody>
      </p:sp>
      <p:grpSp>
        <p:nvGrpSpPr>
          <p:cNvPr id="5" name="Group 50"/>
          <p:cNvGrpSpPr/>
          <p:nvPr/>
        </p:nvGrpSpPr>
        <p:grpSpPr>
          <a:xfrm>
            <a:off x="4191000" y="5867400"/>
            <a:ext cx="935548" cy="771504"/>
            <a:chOff x="4825474" y="5217143"/>
            <a:chExt cx="935548" cy="771504"/>
          </a:xfrm>
        </p:grpSpPr>
        <p:sp>
          <p:nvSpPr>
            <p:cNvPr id="52" name="Oval 16"/>
            <p:cNvSpPr>
              <a:spLocks noChangeArrowheads="1"/>
            </p:cNvSpPr>
            <p:nvPr/>
          </p:nvSpPr>
          <p:spPr bwMode="auto">
            <a:xfrm>
              <a:off x="4985239" y="5217143"/>
              <a:ext cx="775783" cy="771504"/>
            </a:xfrm>
            <a:prstGeom prst="ellipse">
              <a:avLst/>
            </a:prstGeom>
            <a:solidFill>
              <a:srgbClr val="FFFF00"/>
            </a:solidFill>
            <a:ln w="25400">
              <a:solidFill>
                <a:schemeClr val="tx1"/>
              </a:solidFill>
              <a:round/>
              <a:headEnd/>
              <a:tailEn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sp>
          <p:nvSpPr>
            <p:cNvPr id="53" name="Rectangle 28"/>
            <p:cNvSpPr>
              <a:spLocks noChangeArrowheads="1"/>
            </p:cNvSpPr>
            <p:nvPr/>
          </p:nvSpPr>
          <p:spPr bwMode="auto">
            <a:xfrm rot="5400000">
              <a:off x="4902143" y="5357744"/>
              <a:ext cx="175409" cy="328747"/>
            </a:xfrm>
            <a:prstGeom prst="rect">
              <a:avLst/>
            </a:prstGeom>
            <a:solidFill>
              <a:srgbClr val="C00000"/>
            </a:solidFill>
            <a:ln w="9525">
              <a:solidFill>
                <a:schemeClr val="tx1"/>
              </a:solidFill>
              <a:miter lim="800000"/>
              <a:headEnd/>
              <a:tailEn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grpSp>
      <p:sp>
        <p:nvSpPr>
          <p:cNvPr id="50" name="Line 5"/>
          <p:cNvSpPr>
            <a:spLocks noChangeShapeType="1"/>
          </p:cNvSpPr>
          <p:nvPr/>
        </p:nvSpPr>
        <p:spPr bwMode="auto">
          <a:xfrm rot="1431804" flipH="1" flipV="1">
            <a:off x="2410630" y="4657925"/>
            <a:ext cx="367105" cy="107030"/>
          </a:xfrm>
          <a:prstGeom prst="line">
            <a:avLst/>
          </a:prstGeom>
          <a:noFill/>
          <a:ln w="44450">
            <a:solidFill>
              <a:schemeClr val="tx1"/>
            </a:solidFill>
            <a:round/>
            <a:headEnd/>
            <a:tailEn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sp>
        <p:nvSpPr>
          <p:cNvPr id="51" name="Freeform 4"/>
          <p:cNvSpPr>
            <a:spLocks/>
          </p:cNvSpPr>
          <p:nvPr/>
        </p:nvSpPr>
        <p:spPr bwMode="auto">
          <a:xfrm rot="7903226">
            <a:off x="2636750" y="4827791"/>
            <a:ext cx="341900" cy="195153"/>
          </a:xfrm>
          <a:custGeom>
            <a:avLst/>
            <a:gdLst/>
            <a:ahLst/>
            <a:cxnLst>
              <a:cxn ang="0">
                <a:pos x="2" y="0"/>
              </a:cxn>
              <a:cxn ang="0">
                <a:pos x="0" y="145"/>
              </a:cxn>
              <a:cxn ang="0">
                <a:pos x="229" y="145"/>
              </a:cxn>
              <a:cxn ang="0">
                <a:pos x="230" y="0"/>
              </a:cxn>
            </a:cxnLst>
            <a:rect l="0" t="0" r="r" b="b"/>
            <a:pathLst>
              <a:path w="230" h="145">
                <a:moveTo>
                  <a:pt x="2" y="0"/>
                </a:moveTo>
                <a:lnTo>
                  <a:pt x="0" y="145"/>
                </a:lnTo>
                <a:lnTo>
                  <a:pt x="229" y="145"/>
                </a:lnTo>
                <a:lnTo>
                  <a:pt x="230" y="0"/>
                </a:lnTo>
              </a:path>
            </a:pathLst>
          </a:custGeom>
          <a:noFill/>
          <a:ln w="44450" cmpd="sng">
            <a:solidFill>
              <a:schemeClr val="tx1"/>
            </a:solidFill>
            <a:round/>
            <a:headEnd/>
            <a:tailEn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sp>
        <p:nvSpPr>
          <p:cNvPr id="54" name="Line 7"/>
          <p:cNvSpPr>
            <a:spLocks noChangeShapeType="1"/>
          </p:cNvSpPr>
          <p:nvPr/>
        </p:nvSpPr>
        <p:spPr bwMode="auto">
          <a:xfrm flipH="1" flipV="1">
            <a:off x="2971800" y="5105400"/>
            <a:ext cx="1676400" cy="457200"/>
          </a:xfrm>
          <a:prstGeom prst="line">
            <a:avLst/>
          </a:prstGeom>
          <a:noFill/>
          <a:ln w="38100">
            <a:solidFill>
              <a:schemeClr val="tx1"/>
            </a:solidFill>
            <a:round/>
            <a:headEnd/>
            <a:tailEnd type="triangle" w="med" len="me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sp>
        <p:nvSpPr>
          <p:cNvPr id="60" name="Line 7"/>
          <p:cNvSpPr>
            <a:spLocks noChangeShapeType="1"/>
          </p:cNvSpPr>
          <p:nvPr/>
        </p:nvSpPr>
        <p:spPr bwMode="auto">
          <a:xfrm flipH="1" flipV="1">
            <a:off x="3505200" y="4953000"/>
            <a:ext cx="1219200" cy="533400"/>
          </a:xfrm>
          <a:prstGeom prst="line">
            <a:avLst/>
          </a:prstGeom>
          <a:noFill/>
          <a:ln w="38100">
            <a:solidFill>
              <a:schemeClr val="tx1"/>
            </a:solidFill>
            <a:prstDash val="dash"/>
            <a:round/>
            <a:headEnd/>
            <a:tailEnd type="triangle" w="med" len="med"/>
          </a:ln>
          <a:effectLst/>
        </p:spPr>
        <p:txBody>
          <a:bodyPr wrap="none" anchor="ctr"/>
          <a:lstStyle/>
          <a:p>
            <a:pPr eaLnBrk="0" hangingPunct="0">
              <a:defRPr/>
            </a:pPr>
            <a:endParaRPr lang="en-US" sz="2800">
              <a:solidFill>
                <a:srgbClr val="FFFFFF"/>
              </a:solidFill>
              <a:effectLst>
                <a:outerShdw blurRad="38100" dist="38100" dir="2700000" algn="tl">
                  <a:srgbClr val="000000">
                    <a:alpha val="43137"/>
                  </a:srgbClr>
                </a:outerShdw>
              </a:effectLst>
            </a:endParaRPr>
          </a:p>
        </p:txBody>
      </p:sp>
      <p:sp>
        <p:nvSpPr>
          <p:cNvPr id="6" name="Slide Number Placeholder 5"/>
          <p:cNvSpPr>
            <a:spLocks noGrp="1"/>
          </p:cNvSpPr>
          <p:nvPr>
            <p:ph type="sldNum" sz="quarter" idx="12"/>
          </p:nvPr>
        </p:nvSpPr>
        <p:spPr/>
        <p:txBody>
          <a:bodyPr/>
          <a:lstStyle/>
          <a:p>
            <a:fld id="{01EFBD70-B019-4950-A4DC-A3C9C34C2A26}" type="slidenum">
              <a:rPr lang="en-US" smtClean="0">
                <a:solidFill>
                  <a:prstClr val="black">
                    <a:tint val="75000"/>
                  </a:prstClr>
                </a:solidFill>
              </a:rPr>
              <a:pPr/>
              <a:t>57</a:t>
            </a:fld>
            <a:endParaRPr lang="en-US">
              <a:solidFill>
                <a:prstClr val="black">
                  <a:tint val="75000"/>
                </a:prstClr>
              </a:solidFill>
            </a:endParaRPr>
          </a:p>
        </p:txBody>
      </p:sp>
      <p:sp>
        <p:nvSpPr>
          <p:cNvPr id="47" name="TextBox 46"/>
          <p:cNvSpPr txBox="1"/>
          <p:nvPr/>
        </p:nvSpPr>
        <p:spPr>
          <a:xfrm>
            <a:off x="7772400" y="6520545"/>
            <a:ext cx="1215222" cy="246221"/>
          </a:xfrm>
          <a:prstGeom prst="rect">
            <a:avLst/>
          </a:prstGeom>
          <a:noFill/>
        </p:spPr>
        <p:txBody>
          <a:bodyPr wrap="none" rtlCol="0">
            <a:spAutoFit/>
          </a:bodyPr>
          <a:lstStyle/>
          <a:p>
            <a:r>
              <a:rPr lang="en-US" sz="1000" i="1" dirty="0" err="1" smtClean="0">
                <a:solidFill>
                  <a:prstClr val="black"/>
                </a:solidFill>
              </a:rPr>
              <a:t>UPenn</a:t>
            </a:r>
            <a:r>
              <a:rPr lang="en-US" sz="1000" i="1" dirty="0" smtClean="0">
                <a:solidFill>
                  <a:prstClr val="black"/>
                </a:solidFill>
              </a:rPr>
              <a:t> Confidential</a:t>
            </a:r>
            <a:endParaRPr lang="en-US" sz="1000" i="1" dirty="0">
              <a:solidFill>
                <a:prstClr val="black"/>
              </a:solidFill>
            </a:endParaRPr>
          </a:p>
        </p:txBody>
      </p:sp>
    </p:spTree>
    <p:extLst>
      <p:ext uri="{BB962C8B-B14F-4D97-AF65-F5344CB8AC3E}">
        <p14:creationId xmlns:p14="http://schemas.microsoft.com/office/powerpoint/2010/main" val="281504532"/>
      </p:ext>
    </p:extLst>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itle 1"/>
          <p:cNvSpPr>
            <a:spLocks noGrp="1"/>
          </p:cNvSpPr>
          <p:nvPr>
            <p:ph type="title"/>
          </p:nvPr>
        </p:nvSpPr>
        <p:spPr>
          <a:xfrm>
            <a:off x="0" y="533400"/>
            <a:ext cx="9144000" cy="565513"/>
          </a:xfrm>
        </p:spPr>
        <p:txBody>
          <a:bodyPr/>
          <a:lstStyle/>
          <a:p>
            <a:pPr algn="ctr"/>
            <a:r>
              <a:rPr lang="en-US" sz="2800" dirty="0" smtClean="0">
                <a:solidFill>
                  <a:srgbClr val="002060"/>
                </a:solidFill>
              </a:rPr>
              <a:t>FHGT002 - Phase I/II Clinical </a:t>
            </a:r>
            <a:r>
              <a:rPr lang="en-US" sz="2800" dirty="0">
                <a:solidFill>
                  <a:srgbClr val="002060"/>
                </a:solidFill>
              </a:rPr>
              <a:t>T</a:t>
            </a:r>
            <a:r>
              <a:rPr lang="en-US" sz="2800" dirty="0" smtClean="0">
                <a:solidFill>
                  <a:srgbClr val="002060"/>
                </a:solidFill>
              </a:rPr>
              <a:t>rial in </a:t>
            </a:r>
            <a:r>
              <a:rPr lang="en-US" sz="2800" dirty="0" err="1" smtClean="0">
                <a:solidFill>
                  <a:srgbClr val="002060"/>
                </a:solidFill>
              </a:rPr>
              <a:t>HoFH</a:t>
            </a:r>
            <a:endParaRPr lang="en-US" sz="2800" dirty="0" smtClean="0">
              <a:solidFill>
                <a:srgbClr val="002060"/>
              </a:solidFill>
            </a:endParaRPr>
          </a:p>
        </p:txBody>
      </p:sp>
      <p:sp>
        <p:nvSpPr>
          <p:cNvPr id="3" name="Content Placeholder 2"/>
          <p:cNvSpPr>
            <a:spLocks noGrp="1"/>
          </p:cNvSpPr>
          <p:nvPr>
            <p:ph idx="1"/>
          </p:nvPr>
        </p:nvSpPr>
        <p:spPr>
          <a:xfrm>
            <a:off x="218468" y="1524000"/>
            <a:ext cx="8620732" cy="5143500"/>
          </a:xfrm>
        </p:spPr>
        <p:txBody>
          <a:bodyPr>
            <a:noAutofit/>
          </a:bodyPr>
          <a:lstStyle/>
          <a:p>
            <a:pPr>
              <a:spcBef>
                <a:spcPts val="0"/>
              </a:spcBef>
              <a:defRPr/>
            </a:pPr>
            <a:r>
              <a:rPr lang="en-US" sz="2400" dirty="0" smtClean="0">
                <a:solidFill>
                  <a:srgbClr val="002060"/>
                </a:solidFill>
              </a:rPr>
              <a:t>Study Design</a:t>
            </a:r>
          </a:p>
          <a:p>
            <a:pPr marL="400050" lvl="1" indent="0">
              <a:spcBef>
                <a:spcPts val="0"/>
              </a:spcBef>
              <a:buNone/>
              <a:defRPr/>
            </a:pPr>
            <a:r>
              <a:rPr lang="en-US" sz="2000" dirty="0" smtClean="0">
                <a:solidFill>
                  <a:srgbClr val="002060"/>
                </a:solidFill>
              </a:rPr>
              <a:t>	</a:t>
            </a:r>
          </a:p>
        </p:txBody>
      </p:sp>
      <p:cxnSp>
        <p:nvCxnSpPr>
          <p:cNvPr id="4" name="Straight Connector 3"/>
          <p:cNvCxnSpPr/>
          <p:nvPr/>
        </p:nvCxnSpPr>
        <p:spPr>
          <a:xfrm>
            <a:off x="0" y="1447800"/>
            <a:ext cx="9144000" cy="0"/>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5" name="Group 95"/>
          <p:cNvGrpSpPr/>
          <p:nvPr/>
        </p:nvGrpSpPr>
        <p:grpSpPr>
          <a:xfrm>
            <a:off x="194544" y="2005716"/>
            <a:ext cx="8763000" cy="3996154"/>
            <a:chOff x="228600" y="381000"/>
            <a:chExt cx="8763000" cy="3996154"/>
          </a:xfrm>
        </p:grpSpPr>
        <p:cxnSp>
          <p:nvCxnSpPr>
            <p:cNvPr id="6" name="Straight Connector 5"/>
            <p:cNvCxnSpPr/>
            <p:nvPr/>
          </p:nvCxnSpPr>
          <p:spPr>
            <a:xfrm>
              <a:off x="7324132" y="2934120"/>
              <a:ext cx="0" cy="16192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228600" y="1606665"/>
              <a:ext cx="8543925" cy="752475"/>
            </a:xfrm>
            <a:prstGeom prst="rect">
              <a:avLst/>
            </a:prstGeom>
            <a:solidFill>
              <a:schemeClr val="bg1">
                <a:lumMod val="75000"/>
              </a:schemeClr>
            </a:solidFill>
            <a:ln w="12700">
              <a:solidFill>
                <a:schemeClr val="tx1"/>
              </a:solidFill>
            </a:ln>
          </p:spPr>
          <p:txBody>
            <a:bodyPr anchor="ctr"/>
            <a:lstStyle/>
            <a:p>
              <a:endParaRPr lang="en-US">
                <a:solidFill>
                  <a:prstClr val="black"/>
                </a:solidFill>
              </a:endParaRPr>
            </a:p>
          </p:txBody>
        </p:sp>
        <p:sp>
          <p:nvSpPr>
            <p:cNvPr id="8" name="TextBox 7"/>
            <p:cNvSpPr txBox="1"/>
            <p:nvPr/>
          </p:nvSpPr>
          <p:spPr>
            <a:xfrm>
              <a:off x="990600" y="3657601"/>
              <a:ext cx="1772964" cy="246221"/>
            </a:xfrm>
            <a:prstGeom prst="rect">
              <a:avLst/>
            </a:prstGeom>
            <a:noFill/>
          </p:spPr>
          <p:txBody>
            <a:bodyPr wrap="square" lIns="0" tIns="0" rIns="0" bIns="0" rtlCol="0" anchor="t" anchorCtr="0">
              <a:spAutoFit/>
            </a:bodyPr>
            <a:lstStyle/>
            <a:p>
              <a:pPr algn="ctr"/>
              <a:r>
                <a:rPr lang="en-US" sz="1600" b="1" dirty="0" smtClean="0">
                  <a:solidFill>
                    <a:prstClr val="black"/>
                  </a:solidFill>
                  <a:cs typeface="Arial" pitchFamily="34" charset="0"/>
                </a:rPr>
                <a:t>-2 to 2 Days</a:t>
              </a:r>
              <a:endParaRPr lang="en-US" sz="1600" dirty="0">
                <a:solidFill>
                  <a:prstClr val="black"/>
                </a:solidFill>
                <a:cs typeface="Arial" pitchFamily="34" charset="0"/>
              </a:endParaRPr>
            </a:p>
          </p:txBody>
        </p:sp>
        <p:sp>
          <p:nvSpPr>
            <p:cNvPr id="9" name="TextBox 8"/>
            <p:cNvSpPr txBox="1"/>
            <p:nvPr/>
          </p:nvSpPr>
          <p:spPr>
            <a:xfrm>
              <a:off x="4267200" y="2590800"/>
              <a:ext cx="645498" cy="246221"/>
            </a:xfrm>
            <a:prstGeom prst="rect">
              <a:avLst/>
            </a:prstGeom>
            <a:noFill/>
          </p:spPr>
          <p:txBody>
            <a:bodyPr wrap="none" lIns="0" tIns="0" rIns="0" bIns="0" rtlCol="0" anchor="ctr" anchorCtr="0">
              <a:spAutoFit/>
            </a:bodyPr>
            <a:lstStyle/>
            <a:p>
              <a:pPr algn="ctr"/>
              <a:r>
                <a:rPr lang="en-US" sz="1600" b="1" dirty="0" smtClean="0">
                  <a:solidFill>
                    <a:prstClr val="black"/>
                  </a:solidFill>
                  <a:cs typeface="Arial" pitchFamily="34" charset="0"/>
                </a:rPr>
                <a:t>Weeks</a:t>
              </a:r>
              <a:endParaRPr lang="en-US" sz="1600" b="1" dirty="0">
                <a:solidFill>
                  <a:prstClr val="black"/>
                </a:solidFill>
                <a:cs typeface="Arial" pitchFamily="34" charset="0"/>
              </a:endParaRPr>
            </a:p>
          </p:txBody>
        </p:sp>
        <p:cxnSp>
          <p:nvCxnSpPr>
            <p:cNvPr id="10" name="Straight Connector 9"/>
            <p:cNvCxnSpPr/>
            <p:nvPr/>
          </p:nvCxnSpPr>
          <p:spPr>
            <a:xfrm>
              <a:off x="1868214" y="3048000"/>
              <a:ext cx="5523186" cy="0"/>
            </a:xfrm>
            <a:prstGeom prst="line">
              <a:avLst/>
            </a:prstGeom>
            <a:ln w="19050">
              <a:solidFill>
                <a:schemeClr val="tx1"/>
              </a:solidFill>
              <a:headEnd type="none" w="med" len="med"/>
              <a:tailEnd type="none" w="lg" len="med"/>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1829157" y="3128023"/>
              <a:ext cx="91372" cy="215444"/>
            </a:xfrm>
            <a:prstGeom prst="rect">
              <a:avLst/>
            </a:prstGeom>
            <a:noFill/>
          </p:spPr>
          <p:txBody>
            <a:bodyPr wrap="none" lIns="0" tIns="0" rIns="0" bIns="0" rtlCol="0" anchor="ctr" anchorCtr="0">
              <a:spAutoFit/>
            </a:bodyPr>
            <a:lstStyle/>
            <a:p>
              <a:pPr algn="ctr"/>
              <a:r>
                <a:rPr lang="en-US" sz="1400" b="1" dirty="0" smtClean="0">
                  <a:solidFill>
                    <a:prstClr val="black"/>
                  </a:solidFill>
                  <a:cs typeface="Arial" pitchFamily="34" charset="0"/>
                </a:rPr>
                <a:t>0</a:t>
              </a:r>
              <a:endParaRPr lang="en-US" sz="1400" b="1" dirty="0">
                <a:solidFill>
                  <a:prstClr val="black"/>
                </a:solidFill>
                <a:cs typeface="Arial" pitchFamily="34" charset="0"/>
              </a:endParaRPr>
            </a:p>
          </p:txBody>
        </p:sp>
        <p:cxnSp>
          <p:nvCxnSpPr>
            <p:cNvPr id="16" name="Straight Connector 15"/>
            <p:cNvCxnSpPr/>
            <p:nvPr/>
          </p:nvCxnSpPr>
          <p:spPr>
            <a:xfrm>
              <a:off x="1849164" y="1600200"/>
              <a:ext cx="0" cy="74612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2341568" y="2934120"/>
              <a:ext cx="0" cy="16192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2777100" y="3128023"/>
              <a:ext cx="91372" cy="215444"/>
            </a:xfrm>
            <a:prstGeom prst="rect">
              <a:avLst/>
            </a:prstGeom>
            <a:noFill/>
          </p:spPr>
          <p:txBody>
            <a:bodyPr wrap="none" lIns="0" tIns="0" rIns="0" bIns="0" rtlCol="0" anchor="ctr" anchorCtr="0">
              <a:spAutoFit/>
            </a:bodyPr>
            <a:lstStyle/>
            <a:p>
              <a:pPr algn="ctr"/>
              <a:r>
                <a:rPr lang="en-US" sz="1400" b="1" dirty="0" smtClean="0">
                  <a:solidFill>
                    <a:prstClr val="black"/>
                  </a:solidFill>
                  <a:cs typeface="Arial" pitchFamily="34" charset="0"/>
                </a:rPr>
                <a:t>8</a:t>
              </a:r>
              <a:endParaRPr lang="en-US" sz="1400" b="1" dirty="0">
                <a:solidFill>
                  <a:prstClr val="black"/>
                </a:solidFill>
                <a:cs typeface="Arial" pitchFamily="34" charset="0"/>
              </a:endParaRPr>
            </a:p>
          </p:txBody>
        </p:sp>
        <p:cxnSp>
          <p:nvCxnSpPr>
            <p:cNvPr id="19" name="Straight Connector 18"/>
            <p:cNvCxnSpPr/>
            <p:nvPr/>
          </p:nvCxnSpPr>
          <p:spPr>
            <a:xfrm>
              <a:off x="4592364" y="1600200"/>
              <a:ext cx="0" cy="74612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3219661" y="2934120"/>
              <a:ext cx="0" cy="16192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3128980" y="3128023"/>
              <a:ext cx="182742" cy="215444"/>
            </a:xfrm>
            <a:prstGeom prst="rect">
              <a:avLst/>
            </a:prstGeom>
            <a:noFill/>
          </p:spPr>
          <p:txBody>
            <a:bodyPr wrap="none" lIns="0" tIns="0" rIns="0" bIns="0" rtlCol="0" anchor="ctr" anchorCtr="0">
              <a:spAutoFit/>
            </a:bodyPr>
            <a:lstStyle/>
            <a:p>
              <a:pPr algn="ctr"/>
              <a:r>
                <a:rPr lang="en-US" sz="1400" b="1" dirty="0" smtClean="0">
                  <a:solidFill>
                    <a:prstClr val="black"/>
                  </a:solidFill>
                  <a:cs typeface="Arial" pitchFamily="34" charset="0"/>
                </a:rPr>
                <a:t>12</a:t>
              </a:r>
              <a:endParaRPr lang="en-US" sz="1400" b="1" dirty="0">
                <a:solidFill>
                  <a:prstClr val="black"/>
                </a:solidFill>
                <a:cs typeface="Arial" pitchFamily="34" charset="0"/>
              </a:endParaRPr>
            </a:p>
          </p:txBody>
        </p:sp>
        <p:cxnSp>
          <p:nvCxnSpPr>
            <p:cNvPr id="22" name="Straight Connector 21"/>
            <p:cNvCxnSpPr/>
            <p:nvPr/>
          </p:nvCxnSpPr>
          <p:spPr>
            <a:xfrm>
              <a:off x="4583966" y="2934120"/>
              <a:ext cx="0" cy="16192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4488132" y="3128023"/>
              <a:ext cx="182742" cy="215444"/>
            </a:xfrm>
            <a:prstGeom prst="rect">
              <a:avLst/>
            </a:prstGeom>
            <a:noFill/>
          </p:spPr>
          <p:txBody>
            <a:bodyPr wrap="none" lIns="0" tIns="0" rIns="0" bIns="0" rtlCol="0" anchor="ctr" anchorCtr="0">
              <a:spAutoFit/>
            </a:bodyPr>
            <a:lstStyle/>
            <a:p>
              <a:pPr algn="ctr"/>
              <a:r>
                <a:rPr lang="en-US" sz="1400" b="1" dirty="0" smtClean="0">
                  <a:solidFill>
                    <a:prstClr val="black"/>
                  </a:solidFill>
                  <a:cs typeface="Arial" pitchFamily="34" charset="0"/>
                </a:rPr>
                <a:t>26</a:t>
              </a:r>
              <a:endParaRPr lang="en-US" sz="1400" b="1" dirty="0">
                <a:solidFill>
                  <a:prstClr val="black"/>
                </a:solidFill>
                <a:cs typeface="Arial" pitchFamily="34" charset="0"/>
              </a:endParaRPr>
            </a:p>
          </p:txBody>
        </p:sp>
        <p:cxnSp>
          <p:nvCxnSpPr>
            <p:cNvPr id="24" name="Straight Connector 23"/>
            <p:cNvCxnSpPr/>
            <p:nvPr/>
          </p:nvCxnSpPr>
          <p:spPr>
            <a:xfrm>
              <a:off x="7335564" y="1600200"/>
              <a:ext cx="0" cy="74612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7114979" y="3124200"/>
              <a:ext cx="367408" cy="307777"/>
            </a:xfrm>
            <a:prstGeom prst="rect">
              <a:avLst/>
            </a:prstGeom>
            <a:noFill/>
          </p:spPr>
          <p:txBody>
            <a:bodyPr wrap="none" lIns="91440" tIns="45720" rIns="91440" bIns="45720" rtlCol="0" anchor="ctr" anchorCtr="0">
              <a:spAutoFit/>
            </a:bodyPr>
            <a:lstStyle/>
            <a:p>
              <a:pPr algn="ctr"/>
              <a:r>
                <a:rPr lang="en-US" sz="1400" b="1" dirty="0" smtClean="0">
                  <a:solidFill>
                    <a:prstClr val="black"/>
                  </a:solidFill>
                  <a:cs typeface="Arial" pitchFamily="34" charset="0"/>
                </a:rPr>
                <a:t>52</a:t>
              </a:r>
              <a:endParaRPr lang="en-US" sz="1400" b="1" dirty="0">
                <a:solidFill>
                  <a:prstClr val="black"/>
                </a:solidFill>
                <a:cs typeface="Arial" pitchFamily="34" charset="0"/>
              </a:endParaRPr>
            </a:p>
          </p:txBody>
        </p:sp>
        <p:cxnSp>
          <p:nvCxnSpPr>
            <p:cNvPr id="26" name="Straight Connector 25"/>
            <p:cNvCxnSpPr/>
            <p:nvPr/>
          </p:nvCxnSpPr>
          <p:spPr>
            <a:xfrm>
              <a:off x="2811189" y="2933700"/>
              <a:ext cx="0" cy="16192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1868214" y="2943225"/>
              <a:ext cx="0" cy="16192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2306364" y="3138948"/>
              <a:ext cx="91372" cy="215444"/>
            </a:xfrm>
            <a:prstGeom prst="rect">
              <a:avLst/>
            </a:prstGeom>
            <a:noFill/>
          </p:spPr>
          <p:txBody>
            <a:bodyPr wrap="none" lIns="0" tIns="0" rIns="0" bIns="0" rtlCol="0" anchor="ctr" anchorCtr="0">
              <a:spAutoFit/>
            </a:bodyPr>
            <a:lstStyle/>
            <a:p>
              <a:pPr algn="ctr"/>
              <a:r>
                <a:rPr lang="en-US" sz="1400" b="1" dirty="0" smtClean="0">
                  <a:solidFill>
                    <a:prstClr val="black"/>
                  </a:solidFill>
                  <a:cs typeface="Arial" pitchFamily="34" charset="0"/>
                </a:rPr>
                <a:t>4</a:t>
              </a:r>
              <a:endParaRPr lang="en-US" sz="1400" b="1" dirty="0">
                <a:solidFill>
                  <a:prstClr val="black"/>
                </a:solidFill>
                <a:cs typeface="Arial" pitchFamily="34" charset="0"/>
              </a:endParaRPr>
            </a:p>
          </p:txBody>
        </p:sp>
        <p:cxnSp>
          <p:nvCxnSpPr>
            <p:cNvPr id="29" name="Straight Connector 28"/>
            <p:cNvCxnSpPr/>
            <p:nvPr/>
          </p:nvCxnSpPr>
          <p:spPr>
            <a:xfrm flipH="1">
              <a:off x="990600" y="3276600"/>
              <a:ext cx="706164" cy="6858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2077764" y="3276600"/>
              <a:ext cx="665436" cy="6858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Rectangle 30"/>
            <p:cNvSpPr/>
            <p:nvPr/>
          </p:nvSpPr>
          <p:spPr>
            <a:xfrm>
              <a:off x="990600" y="3962400"/>
              <a:ext cx="1752600" cy="3810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cxnSp>
          <p:nvCxnSpPr>
            <p:cNvPr id="32" name="Straight Connector 31"/>
            <p:cNvCxnSpPr/>
            <p:nvPr/>
          </p:nvCxnSpPr>
          <p:spPr>
            <a:xfrm>
              <a:off x="1828800" y="3962400"/>
              <a:ext cx="0" cy="3810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990600" y="4038600"/>
              <a:ext cx="782364" cy="246221"/>
            </a:xfrm>
            <a:prstGeom prst="rect">
              <a:avLst/>
            </a:prstGeom>
            <a:noFill/>
          </p:spPr>
          <p:txBody>
            <a:bodyPr wrap="square" lIns="0" tIns="0" rIns="0" bIns="0" rtlCol="0" anchor="t" anchorCtr="0">
              <a:spAutoFit/>
            </a:bodyPr>
            <a:lstStyle/>
            <a:p>
              <a:pPr algn="ctr"/>
              <a:r>
                <a:rPr lang="en-US" sz="1600" b="1" dirty="0" smtClean="0">
                  <a:solidFill>
                    <a:prstClr val="black"/>
                  </a:solidFill>
                  <a:cs typeface="Arial" pitchFamily="34" charset="0"/>
                </a:rPr>
                <a:t>Kinetics </a:t>
              </a:r>
              <a:endParaRPr lang="en-US" sz="1600" dirty="0">
                <a:solidFill>
                  <a:prstClr val="black"/>
                </a:solidFill>
                <a:cs typeface="Arial" pitchFamily="34" charset="0"/>
              </a:endParaRPr>
            </a:p>
          </p:txBody>
        </p:sp>
        <p:sp>
          <p:nvSpPr>
            <p:cNvPr id="34" name="TextBox 33"/>
            <p:cNvSpPr txBox="1"/>
            <p:nvPr/>
          </p:nvSpPr>
          <p:spPr>
            <a:xfrm>
              <a:off x="1219200" y="381000"/>
              <a:ext cx="1295400" cy="492443"/>
            </a:xfrm>
            <a:prstGeom prst="rect">
              <a:avLst/>
            </a:prstGeom>
            <a:noFill/>
          </p:spPr>
          <p:txBody>
            <a:bodyPr wrap="square" lIns="0" tIns="0" rIns="0" bIns="0" rtlCol="0" anchor="t" anchorCtr="0">
              <a:spAutoFit/>
            </a:bodyPr>
            <a:lstStyle/>
            <a:p>
              <a:pPr algn="ctr"/>
              <a:r>
                <a:rPr lang="en-US" sz="1600" b="1" dirty="0" smtClean="0">
                  <a:solidFill>
                    <a:prstClr val="black"/>
                  </a:solidFill>
                  <a:cs typeface="Arial" pitchFamily="34" charset="0"/>
                </a:rPr>
                <a:t>Vector administration</a:t>
              </a:r>
              <a:endParaRPr lang="en-US" sz="1600" dirty="0">
                <a:solidFill>
                  <a:prstClr val="black"/>
                </a:solidFill>
                <a:cs typeface="Arial" pitchFamily="34" charset="0"/>
              </a:endParaRPr>
            </a:p>
          </p:txBody>
        </p:sp>
        <p:cxnSp>
          <p:nvCxnSpPr>
            <p:cNvPr id="35" name="Straight Connector 34"/>
            <p:cNvCxnSpPr/>
            <p:nvPr/>
          </p:nvCxnSpPr>
          <p:spPr>
            <a:xfrm>
              <a:off x="7391400" y="3048000"/>
              <a:ext cx="1371600" cy="0"/>
            </a:xfrm>
            <a:prstGeom prst="line">
              <a:avLst/>
            </a:prstGeom>
            <a:ln w="19050">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36" name="Rectangle 35"/>
            <p:cNvSpPr/>
            <p:nvPr/>
          </p:nvSpPr>
          <p:spPr>
            <a:xfrm>
              <a:off x="228600" y="1614948"/>
              <a:ext cx="1600200" cy="762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cxnSp>
          <p:nvCxnSpPr>
            <p:cNvPr id="37" name="Straight Connector 36"/>
            <p:cNvCxnSpPr/>
            <p:nvPr/>
          </p:nvCxnSpPr>
          <p:spPr>
            <a:xfrm>
              <a:off x="228600" y="2362200"/>
              <a:ext cx="1600200" cy="0"/>
            </a:xfrm>
            <a:prstGeom prst="line">
              <a:avLst/>
            </a:prstGeom>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228600" y="1600200"/>
              <a:ext cx="1600200" cy="0"/>
            </a:xfrm>
            <a:prstGeom prst="line">
              <a:avLst/>
            </a:prstGeom>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1828800" y="4029075"/>
              <a:ext cx="914400" cy="246221"/>
            </a:xfrm>
            <a:prstGeom prst="rect">
              <a:avLst/>
            </a:prstGeom>
            <a:noFill/>
          </p:spPr>
          <p:txBody>
            <a:bodyPr wrap="square" lIns="0" tIns="0" rIns="0" bIns="0" rtlCol="0" anchor="t" anchorCtr="0">
              <a:spAutoFit/>
            </a:bodyPr>
            <a:lstStyle/>
            <a:p>
              <a:pPr algn="ctr"/>
              <a:r>
                <a:rPr lang="en-US" sz="1600" b="1" dirty="0" smtClean="0">
                  <a:solidFill>
                    <a:prstClr val="black"/>
                  </a:solidFill>
                  <a:cs typeface="Arial" pitchFamily="34" charset="0"/>
                </a:rPr>
                <a:t>Inpatient </a:t>
              </a:r>
              <a:endParaRPr lang="en-US" sz="1600" dirty="0">
                <a:solidFill>
                  <a:prstClr val="black"/>
                </a:solidFill>
                <a:cs typeface="Arial" pitchFamily="34" charset="0"/>
              </a:endParaRPr>
            </a:p>
          </p:txBody>
        </p:sp>
        <p:pic>
          <p:nvPicPr>
            <p:cNvPr id="40" name="Picture 5"/>
            <p:cNvPicPr>
              <a:picLocks noChangeAspect="1" noChangeArrowheads="1"/>
            </p:cNvPicPr>
            <p:nvPr/>
          </p:nvPicPr>
          <p:blipFill>
            <a:blip r:embed="rId2" cstate="print"/>
            <a:srcRect/>
            <a:stretch>
              <a:fillRect/>
            </a:stretch>
          </p:blipFill>
          <p:spPr bwMode="auto">
            <a:xfrm rot="7433178">
              <a:off x="1550819" y="986873"/>
              <a:ext cx="575767" cy="408757"/>
            </a:xfrm>
            <a:prstGeom prst="rect">
              <a:avLst/>
            </a:prstGeom>
            <a:noFill/>
            <a:ln w="9525">
              <a:noFill/>
              <a:miter lim="800000"/>
              <a:headEnd/>
              <a:tailEnd/>
            </a:ln>
          </p:spPr>
        </p:pic>
        <p:sp>
          <p:nvSpPr>
            <p:cNvPr id="41" name="TextBox 40"/>
            <p:cNvSpPr txBox="1"/>
            <p:nvPr/>
          </p:nvSpPr>
          <p:spPr>
            <a:xfrm>
              <a:off x="2743200" y="4029075"/>
              <a:ext cx="990600" cy="246221"/>
            </a:xfrm>
            <a:prstGeom prst="rect">
              <a:avLst/>
            </a:prstGeom>
            <a:noFill/>
          </p:spPr>
          <p:txBody>
            <a:bodyPr wrap="square" lIns="0" tIns="0" rIns="0" bIns="0" rtlCol="0" anchor="t" anchorCtr="0">
              <a:spAutoFit/>
            </a:bodyPr>
            <a:lstStyle/>
            <a:p>
              <a:pPr algn="ctr"/>
              <a:r>
                <a:rPr lang="en-US" sz="1600" b="1" dirty="0" smtClean="0">
                  <a:solidFill>
                    <a:prstClr val="black"/>
                  </a:solidFill>
                  <a:cs typeface="Arial" pitchFamily="34" charset="0"/>
                </a:rPr>
                <a:t>Kinetics </a:t>
              </a:r>
              <a:endParaRPr lang="en-US" sz="1600" dirty="0">
                <a:solidFill>
                  <a:prstClr val="black"/>
                </a:solidFill>
                <a:cs typeface="Arial" pitchFamily="34" charset="0"/>
              </a:endParaRPr>
            </a:p>
          </p:txBody>
        </p:sp>
        <p:sp>
          <p:nvSpPr>
            <p:cNvPr id="42" name="Rectangle 41"/>
            <p:cNvSpPr/>
            <p:nvPr/>
          </p:nvSpPr>
          <p:spPr>
            <a:xfrm>
              <a:off x="2809875" y="3962400"/>
              <a:ext cx="838200" cy="3810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cxnSp>
          <p:nvCxnSpPr>
            <p:cNvPr id="43" name="Straight Connector 42"/>
            <p:cNvCxnSpPr/>
            <p:nvPr/>
          </p:nvCxnSpPr>
          <p:spPr>
            <a:xfrm flipH="1">
              <a:off x="2809876" y="3276600"/>
              <a:ext cx="314324" cy="6858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3343275" y="3276600"/>
              <a:ext cx="304800" cy="6858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5" name="Rectangle 44"/>
            <p:cNvSpPr/>
            <p:nvPr/>
          </p:nvSpPr>
          <p:spPr>
            <a:xfrm>
              <a:off x="7359444" y="1614948"/>
              <a:ext cx="1600200" cy="762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cxnSp>
          <p:nvCxnSpPr>
            <p:cNvPr id="46" name="Straight Connector 45"/>
            <p:cNvCxnSpPr/>
            <p:nvPr/>
          </p:nvCxnSpPr>
          <p:spPr>
            <a:xfrm>
              <a:off x="7315200" y="1600200"/>
              <a:ext cx="1600200" cy="0"/>
            </a:xfrm>
            <a:prstGeom prst="line">
              <a:avLst/>
            </a:prstGeom>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7315200" y="2362200"/>
              <a:ext cx="1600200" cy="0"/>
            </a:xfrm>
            <a:prstGeom prst="line">
              <a:avLst/>
            </a:prstGeom>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228600" y="1939599"/>
              <a:ext cx="1600200" cy="221599"/>
            </a:xfrm>
            <a:prstGeom prst="rect">
              <a:avLst/>
            </a:prstGeom>
            <a:noFill/>
          </p:spPr>
          <p:txBody>
            <a:bodyPr wrap="square" lIns="0" tIns="0" rIns="0" bIns="0" rtlCol="0" anchor="ctr" anchorCtr="0">
              <a:spAutoFit/>
            </a:bodyPr>
            <a:lstStyle/>
            <a:p>
              <a:pPr algn="ctr">
                <a:lnSpc>
                  <a:spcPct val="90000"/>
                </a:lnSpc>
              </a:pPr>
              <a:r>
                <a:rPr lang="en-US" sz="1600" b="1" dirty="0" smtClean="0">
                  <a:solidFill>
                    <a:prstClr val="black"/>
                  </a:solidFill>
                  <a:cs typeface="Arial" pitchFamily="34" charset="0"/>
                </a:rPr>
                <a:t>Screening stage</a:t>
              </a:r>
              <a:endParaRPr lang="en-US" sz="1600" b="1" dirty="0">
                <a:solidFill>
                  <a:prstClr val="black"/>
                </a:solidFill>
                <a:cs typeface="Arial" pitchFamily="34" charset="0"/>
              </a:endParaRPr>
            </a:p>
          </p:txBody>
        </p:sp>
        <p:sp>
          <p:nvSpPr>
            <p:cNvPr id="49" name="TextBox 48"/>
            <p:cNvSpPr txBox="1"/>
            <p:nvPr/>
          </p:nvSpPr>
          <p:spPr>
            <a:xfrm>
              <a:off x="7332408" y="1863399"/>
              <a:ext cx="1600200" cy="221599"/>
            </a:xfrm>
            <a:prstGeom prst="rect">
              <a:avLst/>
            </a:prstGeom>
            <a:noFill/>
          </p:spPr>
          <p:txBody>
            <a:bodyPr wrap="square" lIns="0" tIns="0" rIns="0" bIns="0" rtlCol="0" anchor="ctr" anchorCtr="0">
              <a:spAutoFit/>
            </a:bodyPr>
            <a:lstStyle/>
            <a:p>
              <a:pPr algn="ctr">
                <a:lnSpc>
                  <a:spcPct val="90000"/>
                </a:lnSpc>
              </a:pPr>
              <a:r>
                <a:rPr lang="en-US" sz="1600" b="1" dirty="0" smtClean="0">
                  <a:solidFill>
                    <a:prstClr val="black"/>
                  </a:solidFill>
                  <a:cs typeface="Arial" pitchFamily="34" charset="0"/>
                </a:rPr>
                <a:t>Follow up</a:t>
              </a:r>
              <a:endParaRPr lang="en-US" sz="1600" b="1" dirty="0">
                <a:solidFill>
                  <a:prstClr val="black"/>
                </a:solidFill>
                <a:cs typeface="Arial" pitchFamily="34" charset="0"/>
              </a:endParaRPr>
            </a:p>
          </p:txBody>
        </p:sp>
        <p:sp>
          <p:nvSpPr>
            <p:cNvPr id="50" name="TextBox 49"/>
            <p:cNvSpPr txBox="1"/>
            <p:nvPr/>
          </p:nvSpPr>
          <p:spPr>
            <a:xfrm>
              <a:off x="3227448" y="1905001"/>
              <a:ext cx="2743200" cy="228599"/>
            </a:xfrm>
            <a:prstGeom prst="rect">
              <a:avLst/>
            </a:prstGeom>
            <a:noFill/>
          </p:spPr>
          <p:txBody>
            <a:bodyPr wrap="square" lIns="0" tIns="0" rIns="0" bIns="0" rtlCol="0" anchor="ctr" anchorCtr="0">
              <a:spAutoFit/>
            </a:bodyPr>
            <a:lstStyle/>
            <a:p>
              <a:pPr algn="ctr">
                <a:lnSpc>
                  <a:spcPct val="90000"/>
                </a:lnSpc>
              </a:pPr>
              <a:r>
                <a:rPr lang="en-US" sz="1600" b="1" dirty="0" smtClean="0">
                  <a:solidFill>
                    <a:prstClr val="black"/>
                  </a:solidFill>
                  <a:cs typeface="Arial" pitchFamily="34" charset="0"/>
                </a:rPr>
                <a:t>Vector administration stage</a:t>
              </a:r>
              <a:endParaRPr lang="en-US" sz="1600" b="1" dirty="0">
                <a:solidFill>
                  <a:prstClr val="black"/>
                </a:solidFill>
                <a:cs typeface="Arial" pitchFamily="34" charset="0"/>
              </a:endParaRPr>
            </a:p>
          </p:txBody>
        </p:sp>
        <p:sp>
          <p:nvSpPr>
            <p:cNvPr id="51" name="TextBox 50"/>
            <p:cNvSpPr txBox="1"/>
            <p:nvPr/>
          </p:nvSpPr>
          <p:spPr>
            <a:xfrm>
              <a:off x="5486400" y="4038600"/>
              <a:ext cx="3505200" cy="338554"/>
            </a:xfrm>
            <a:prstGeom prst="rect">
              <a:avLst/>
            </a:prstGeom>
            <a:noFill/>
          </p:spPr>
          <p:txBody>
            <a:bodyPr wrap="square" rtlCol="0">
              <a:spAutoFit/>
            </a:bodyPr>
            <a:lstStyle/>
            <a:p>
              <a:pPr algn="ctr"/>
              <a:r>
                <a:rPr lang="en-US" sz="1600" b="1" dirty="0" smtClean="0">
                  <a:solidFill>
                    <a:prstClr val="black"/>
                  </a:solidFill>
                </a:rPr>
                <a:t> Study timeline</a:t>
              </a:r>
              <a:endParaRPr lang="en-US" sz="1600" b="1" dirty="0">
                <a:solidFill>
                  <a:prstClr val="black"/>
                </a:solidFill>
              </a:endParaRPr>
            </a:p>
          </p:txBody>
        </p:sp>
      </p:grpSp>
      <p:sp>
        <p:nvSpPr>
          <p:cNvPr id="54" name="TextBox 53"/>
          <p:cNvSpPr txBox="1"/>
          <p:nvPr/>
        </p:nvSpPr>
        <p:spPr>
          <a:xfrm>
            <a:off x="75922" y="4747009"/>
            <a:ext cx="457477" cy="215444"/>
          </a:xfrm>
          <a:prstGeom prst="rect">
            <a:avLst/>
          </a:prstGeom>
          <a:noFill/>
        </p:spPr>
        <p:txBody>
          <a:bodyPr wrap="square" lIns="0" tIns="0" rIns="0" bIns="0" rtlCol="0" anchor="ctr" anchorCtr="0">
            <a:spAutoFit/>
          </a:bodyPr>
          <a:lstStyle/>
          <a:p>
            <a:pPr algn="ctr"/>
            <a:r>
              <a:rPr lang="en-US" sz="1400" b="1" dirty="0" smtClean="0">
                <a:solidFill>
                  <a:prstClr val="black"/>
                </a:solidFill>
                <a:cs typeface="Arial" pitchFamily="34" charset="0"/>
              </a:rPr>
              <a:t>-26</a:t>
            </a:r>
            <a:endParaRPr lang="en-US" sz="1400" b="1" dirty="0">
              <a:solidFill>
                <a:prstClr val="black"/>
              </a:solidFill>
              <a:cs typeface="Arial" pitchFamily="34" charset="0"/>
            </a:endParaRPr>
          </a:p>
        </p:txBody>
      </p:sp>
      <p:cxnSp>
        <p:nvCxnSpPr>
          <p:cNvPr id="58" name="Straight Connector 57"/>
          <p:cNvCxnSpPr/>
          <p:nvPr/>
        </p:nvCxnSpPr>
        <p:spPr>
          <a:xfrm flipH="1">
            <a:off x="165814" y="4670794"/>
            <a:ext cx="1667030" cy="15366"/>
          </a:xfrm>
          <a:prstGeom prst="line">
            <a:avLst/>
          </a:prstGeom>
          <a:ln w="19050">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2" name="Slide Number Placeholder 1"/>
          <p:cNvSpPr>
            <a:spLocks noGrp="1"/>
          </p:cNvSpPr>
          <p:nvPr>
            <p:ph type="sldNum" sz="quarter" idx="12"/>
          </p:nvPr>
        </p:nvSpPr>
        <p:spPr/>
        <p:txBody>
          <a:bodyPr/>
          <a:lstStyle/>
          <a:p>
            <a:fld id="{01EFBD70-B019-4950-A4DC-A3C9C34C2A26}" type="slidenum">
              <a:rPr lang="en-US" smtClean="0">
                <a:solidFill>
                  <a:prstClr val="black">
                    <a:tint val="75000"/>
                  </a:prstClr>
                </a:solidFill>
              </a:rPr>
              <a:pPr/>
              <a:t>58</a:t>
            </a:fld>
            <a:endParaRPr lang="en-US">
              <a:solidFill>
                <a:prstClr val="black">
                  <a:tint val="75000"/>
                </a:prstClr>
              </a:solidFill>
            </a:endParaRPr>
          </a:p>
        </p:txBody>
      </p:sp>
      <p:sp>
        <p:nvSpPr>
          <p:cNvPr id="53" name="TextBox 52"/>
          <p:cNvSpPr txBox="1"/>
          <p:nvPr/>
        </p:nvSpPr>
        <p:spPr>
          <a:xfrm>
            <a:off x="7772400" y="6520545"/>
            <a:ext cx="1215222" cy="246221"/>
          </a:xfrm>
          <a:prstGeom prst="rect">
            <a:avLst/>
          </a:prstGeom>
          <a:noFill/>
        </p:spPr>
        <p:txBody>
          <a:bodyPr wrap="none" rtlCol="0">
            <a:spAutoFit/>
          </a:bodyPr>
          <a:lstStyle/>
          <a:p>
            <a:r>
              <a:rPr lang="en-US" sz="1000" i="1" dirty="0" err="1" smtClean="0">
                <a:solidFill>
                  <a:prstClr val="black"/>
                </a:solidFill>
              </a:rPr>
              <a:t>UPenn</a:t>
            </a:r>
            <a:r>
              <a:rPr lang="en-US" sz="1000" i="1" dirty="0" smtClean="0">
                <a:solidFill>
                  <a:prstClr val="black"/>
                </a:solidFill>
              </a:rPr>
              <a:t> Confidential</a:t>
            </a:r>
            <a:endParaRPr lang="en-US" sz="1000" i="1" dirty="0">
              <a:solidFill>
                <a:prstClr val="black"/>
              </a:solidFill>
            </a:endParaRPr>
          </a:p>
        </p:txBody>
      </p:sp>
      <p:sp>
        <p:nvSpPr>
          <p:cNvPr id="52" name="Right Brace 51"/>
          <p:cNvSpPr/>
          <p:nvPr/>
        </p:nvSpPr>
        <p:spPr>
          <a:xfrm rot="5400000">
            <a:off x="1637005" y="5449595"/>
            <a:ext cx="381001" cy="1521413"/>
          </a:xfrm>
          <a:prstGeom prst="rightBrace">
            <a:avLst>
              <a:gd name="adj1" fmla="val 36082"/>
              <a:gd name="adj2" fmla="val 49133"/>
            </a:avLst>
          </a:prstGeom>
          <a:ln w="1905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5" name="TextBox 54"/>
          <p:cNvSpPr txBox="1"/>
          <p:nvPr/>
        </p:nvSpPr>
        <p:spPr>
          <a:xfrm>
            <a:off x="1447800" y="6324600"/>
            <a:ext cx="838200" cy="369332"/>
          </a:xfrm>
          <a:prstGeom prst="rect">
            <a:avLst/>
          </a:prstGeom>
          <a:noFill/>
        </p:spPr>
        <p:txBody>
          <a:bodyPr wrap="square" rtlCol="0">
            <a:spAutoFit/>
          </a:bodyPr>
          <a:lstStyle/>
          <a:p>
            <a:r>
              <a:rPr lang="en-US" b="1" dirty="0" smtClean="0">
                <a:solidFill>
                  <a:srgbClr val="C00000"/>
                </a:solidFill>
              </a:rPr>
              <a:t>Penn</a:t>
            </a:r>
            <a:endParaRPr lang="en-US" b="1" dirty="0">
              <a:solidFill>
                <a:srgbClr val="C00000"/>
              </a:solidFill>
            </a:endParaRPr>
          </a:p>
        </p:txBody>
      </p:sp>
      <p:sp>
        <p:nvSpPr>
          <p:cNvPr id="56" name="Right Brace 55"/>
          <p:cNvSpPr/>
          <p:nvPr/>
        </p:nvSpPr>
        <p:spPr>
          <a:xfrm rot="5400000">
            <a:off x="3047999" y="5867402"/>
            <a:ext cx="304801" cy="762000"/>
          </a:xfrm>
          <a:prstGeom prst="rightBrace">
            <a:avLst>
              <a:gd name="adj1" fmla="val 36082"/>
              <a:gd name="adj2" fmla="val 49133"/>
            </a:avLst>
          </a:prstGeom>
          <a:ln w="1905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7" name="TextBox 56"/>
          <p:cNvSpPr txBox="1"/>
          <p:nvPr/>
        </p:nvSpPr>
        <p:spPr>
          <a:xfrm>
            <a:off x="2819400" y="6310086"/>
            <a:ext cx="838200" cy="369332"/>
          </a:xfrm>
          <a:prstGeom prst="rect">
            <a:avLst/>
          </a:prstGeom>
          <a:noFill/>
        </p:spPr>
        <p:txBody>
          <a:bodyPr wrap="square" rtlCol="0">
            <a:spAutoFit/>
          </a:bodyPr>
          <a:lstStyle/>
          <a:p>
            <a:r>
              <a:rPr lang="en-US" b="1" dirty="0" smtClean="0">
                <a:solidFill>
                  <a:srgbClr val="C00000"/>
                </a:solidFill>
              </a:rPr>
              <a:t>Penn</a:t>
            </a:r>
            <a:endParaRPr lang="en-US" b="1" dirty="0">
              <a:solidFill>
                <a:srgbClr val="C00000"/>
              </a:solidFill>
            </a:endParaRPr>
          </a:p>
        </p:txBody>
      </p:sp>
      <p:sp>
        <p:nvSpPr>
          <p:cNvPr id="59" name="TextBox 58"/>
          <p:cNvSpPr txBox="1"/>
          <p:nvPr/>
        </p:nvSpPr>
        <p:spPr>
          <a:xfrm>
            <a:off x="152400" y="4038600"/>
            <a:ext cx="838200" cy="369332"/>
          </a:xfrm>
          <a:prstGeom prst="rect">
            <a:avLst/>
          </a:prstGeom>
          <a:noFill/>
        </p:spPr>
        <p:txBody>
          <a:bodyPr wrap="square" rtlCol="0">
            <a:spAutoFit/>
          </a:bodyPr>
          <a:lstStyle/>
          <a:p>
            <a:r>
              <a:rPr lang="en-US" b="1" dirty="0" smtClean="0">
                <a:solidFill>
                  <a:srgbClr val="C00000"/>
                </a:solidFill>
              </a:rPr>
              <a:t>Penn</a:t>
            </a:r>
            <a:endParaRPr lang="en-US" b="1" dirty="0">
              <a:solidFill>
                <a:srgbClr val="C00000"/>
              </a:solidFill>
            </a:endParaRPr>
          </a:p>
        </p:txBody>
      </p:sp>
    </p:spTree>
    <p:extLst>
      <p:ext uri="{BB962C8B-B14F-4D97-AF65-F5344CB8AC3E}">
        <p14:creationId xmlns:p14="http://schemas.microsoft.com/office/powerpoint/2010/main" val="163364187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0" name="Title 1"/>
          <p:cNvSpPr>
            <a:spLocks noGrp="1"/>
          </p:cNvSpPr>
          <p:nvPr>
            <p:ph type="title"/>
          </p:nvPr>
        </p:nvSpPr>
        <p:spPr>
          <a:xfrm>
            <a:off x="127000" y="142875"/>
            <a:ext cx="7888288" cy="576263"/>
          </a:xfrm>
        </p:spPr>
        <p:txBody>
          <a:bodyPr/>
          <a:lstStyle/>
          <a:p>
            <a:r>
              <a:rPr altLang="it-IT" smtClean="0"/>
              <a:t>Suggested revised treatment algorithm</a:t>
            </a:r>
          </a:p>
        </p:txBody>
      </p:sp>
      <p:sp>
        <p:nvSpPr>
          <p:cNvPr id="4" name="Slide Number Placeholder 3"/>
          <p:cNvSpPr>
            <a:spLocks noGrp="1"/>
          </p:cNvSpPr>
          <p:nvPr>
            <p:ph type="sldNum" sz="quarter" idx="10"/>
          </p:nvPr>
        </p:nvSpPr>
        <p:spPr/>
        <p:txBody>
          <a:bodyPr/>
          <a:lstStyle/>
          <a:p>
            <a:pPr>
              <a:defRPr/>
            </a:pPr>
            <a:fld id="{24917887-855C-41E7-93D1-A3B690380812}" type="slidenum">
              <a:rPr lang="en-US"/>
              <a:pPr>
                <a:defRPr/>
              </a:pPr>
              <a:t>59</a:t>
            </a:fld>
            <a:endParaRPr lang="en-US"/>
          </a:p>
        </p:txBody>
      </p:sp>
      <p:sp>
        <p:nvSpPr>
          <p:cNvPr id="252932" name="TextBox 6"/>
          <p:cNvSpPr txBox="1">
            <a:spLocks noChangeArrowheads="1"/>
          </p:cNvSpPr>
          <p:nvPr/>
        </p:nvSpPr>
        <p:spPr bwMode="auto">
          <a:xfrm>
            <a:off x="2112963" y="1063625"/>
            <a:ext cx="4459287" cy="1354138"/>
          </a:xfrm>
          <a:prstGeom prst="rect">
            <a:avLst/>
          </a:prstGeom>
          <a:solidFill>
            <a:srgbClr val="FFCC00"/>
          </a:solidFill>
          <a:ln w="9525">
            <a:solidFill>
              <a:schemeClr val="tx1"/>
            </a:solidFill>
            <a:miter lim="800000"/>
            <a:headEnd/>
            <a:tailEnd/>
          </a:ln>
        </p:spPr>
        <p:txBody>
          <a:bodyPr>
            <a:spAutoFit/>
          </a:bodyPr>
          <a:lstStyle>
            <a:lvl1pPr eaLnBrk="0" hangingPunct="0">
              <a:lnSpc>
                <a:spcPct val="85000"/>
              </a:lnSpc>
              <a:spcBef>
                <a:spcPct val="20000"/>
              </a:spcBef>
              <a:buClr>
                <a:schemeClr val="tx2"/>
              </a:buClr>
              <a:buSzPct val="85000"/>
              <a:buFont typeface="Arial Narrow" pitchFamily="34" charset="0"/>
              <a:buChar char="●"/>
              <a:defRPr sz="2400">
                <a:solidFill>
                  <a:schemeClr val="tx1"/>
                </a:solidFill>
                <a:latin typeface="Arial Narrow" pitchFamily="34" charset="0"/>
              </a:defRPr>
            </a:lvl1pPr>
            <a:lvl2pPr marL="742950" indent="-285750" eaLnBrk="0" hangingPunct="0">
              <a:lnSpc>
                <a:spcPct val="85000"/>
              </a:lnSpc>
              <a:spcBef>
                <a:spcPct val="20000"/>
              </a:spcBef>
              <a:buClr>
                <a:srgbClr val="BFBFBF"/>
              </a:buClr>
              <a:buSzPct val="85000"/>
              <a:buFont typeface="Arial Narrow" pitchFamily="34" charset="0"/>
              <a:buChar char="●"/>
              <a:defRPr sz="2400">
                <a:solidFill>
                  <a:schemeClr val="tx1"/>
                </a:solidFill>
                <a:latin typeface="Arial Narrow" pitchFamily="34" charset="0"/>
              </a:defRPr>
            </a:lvl2pPr>
            <a:lvl3pPr marL="1143000" indent="-228600" eaLnBrk="0" hangingPunct="0">
              <a:lnSpc>
                <a:spcPct val="85000"/>
              </a:lnSpc>
              <a:spcBef>
                <a:spcPct val="20000"/>
              </a:spcBef>
              <a:buClr>
                <a:schemeClr val="tx2"/>
              </a:buClr>
              <a:buSzPct val="85000"/>
              <a:buFont typeface="Arial Narrow" pitchFamily="34" charset="0"/>
              <a:buChar char="●"/>
              <a:defRPr sz="2000">
                <a:solidFill>
                  <a:schemeClr val="tx1"/>
                </a:solidFill>
                <a:latin typeface="Arial Narrow" pitchFamily="34" charset="0"/>
              </a:defRPr>
            </a:lvl3pPr>
            <a:lvl4pPr marL="1600200" indent="-228600" eaLnBrk="0" hangingPunct="0">
              <a:lnSpc>
                <a:spcPct val="85000"/>
              </a:lnSpc>
              <a:spcBef>
                <a:spcPct val="20000"/>
              </a:spcBef>
              <a:buClr>
                <a:srgbClr val="BFBFBF"/>
              </a:buClr>
              <a:buSzPct val="85000"/>
              <a:buFont typeface="Arial Narrow" pitchFamily="34" charset="0"/>
              <a:buChar char="●"/>
              <a:defRPr sz="2000">
                <a:solidFill>
                  <a:schemeClr val="tx1"/>
                </a:solidFill>
                <a:latin typeface="Arial Narrow" pitchFamily="34" charset="0"/>
              </a:defRPr>
            </a:lvl4pPr>
            <a:lvl5pPr marL="2057400" indent="-228600" eaLnBrk="0" hangingPunct="0">
              <a:lnSpc>
                <a:spcPct val="85000"/>
              </a:lnSpc>
              <a:spcBef>
                <a:spcPct val="20000"/>
              </a:spcBef>
              <a:buClr>
                <a:schemeClr val="tx2"/>
              </a:buClr>
              <a:buSzPct val="85000"/>
              <a:buFont typeface="Arial Narrow" pitchFamily="34" charset="0"/>
              <a:buChar char="●"/>
              <a:defRPr>
                <a:solidFill>
                  <a:schemeClr val="tx1"/>
                </a:solidFill>
                <a:latin typeface="Arial Narrow" pitchFamily="34" charset="0"/>
              </a:defRPr>
            </a:lvl5pPr>
            <a:lvl6pPr marL="25146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6pPr>
            <a:lvl7pPr marL="29718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7pPr>
            <a:lvl8pPr marL="34290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8pPr>
            <a:lvl9pPr marL="38862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9pPr>
          </a:lstStyle>
          <a:p>
            <a:pPr algn="ctr" fontAlgn="base">
              <a:lnSpc>
                <a:spcPct val="100000"/>
              </a:lnSpc>
              <a:spcBef>
                <a:spcPct val="0"/>
              </a:spcBef>
              <a:spcAft>
                <a:spcPct val="0"/>
              </a:spcAft>
              <a:buClrTx/>
              <a:buSzTx/>
              <a:buFontTx/>
              <a:buNone/>
            </a:pPr>
            <a:r>
              <a:rPr lang="en-US" altLang="it-IT" sz="1800" b="1" smtClean="0">
                <a:solidFill>
                  <a:srgbClr val="000000"/>
                </a:solidFill>
              </a:rPr>
              <a:t>Homozygous Familial Hypercholesterolaemia </a:t>
            </a:r>
          </a:p>
          <a:p>
            <a:pPr algn="ctr" fontAlgn="base">
              <a:lnSpc>
                <a:spcPct val="100000"/>
              </a:lnSpc>
              <a:spcBef>
                <a:spcPct val="0"/>
              </a:spcBef>
              <a:spcAft>
                <a:spcPct val="0"/>
              </a:spcAft>
              <a:buClrTx/>
              <a:buSzTx/>
              <a:buFontTx/>
              <a:buNone/>
            </a:pPr>
            <a:r>
              <a:rPr lang="en-US" altLang="it-IT" sz="1600" smtClean="0">
                <a:solidFill>
                  <a:srgbClr val="000000"/>
                </a:solidFill>
              </a:rPr>
              <a:t>LDL-C targets:</a:t>
            </a:r>
          </a:p>
          <a:p>
            <a:pPr algn="ctr" fontAlgn="base">
              <a:lnSpc>
                <a:spcPct val="100000"/>
              </a:lnSpc>
              <a:spcBef>
                <a:spcPct val="0"/>
              </a:spcBef>
              <a:spcAft>
                <a:spcPct val="0"/>
              </a:spcAft>
              <a:buClrTx/>
              <a:buSzTx/>
              <a:buFontTx/>
              <a:buNone/>
            </a:pPr>
            <a:r>
              <a:rPr lang="en-US" altLang="it-IT" sz="1600" smtClean="0">
                <a:solidFill>
                  <a:srgbClr val="000000"/>
                </a:solidFill>
              </a:rPr>
              <a:t>&lt;3.5 mmol/L: children</a:t>
            </a:r>
          </a:p>
          <a:p>
            <a:pPr algn="ctr" fontAlgn="base">
              <a:lnSpc>
                <a:spcPct val="100000"/>
              </a:lnSpc>
              <a:spcBef>
                <a:spcPct val="0"/>
              </a:spcBef>
              <a:spcAft>
                <a:spcPct val="0"/>
              </a:spcAft>
              <a:buClrTx/>
              <a:buSzTx/>
              <a:buFontTx/>
              <a:buNone/>
            </a:pPr>
            <a:r>
              <a:rPr lang="en-US" altLang="it-IT" sz="1600" smtClean="0">
                <a:solidFill>
                  <a:srgbClr val="000000"/>
                </a:solidFill>
              </a:rPr>
              <a:t>&lt;2.5 mmol/L: adults</a:t>
            </a:r>
          </a:p>
          <a:p>
            <a:pPr algn="ctr" fontAlgn="base">
              <a:lnSpc>
                <a:spcPct val="100000"/>
              </a:lnSpc>
              <a:spcBef>
                <a:spcPct val="0"/>
              </a:spcBef>
              <a:spcAft>
                <a:spcPct val="0"/>
              </a:spcAft>
              <a:buClrTx/>
              <a:buSzTx/>
              <a:buFontTx/>
              <a:buNone/>
            </a:pPr>
            <a:r>
              <a:rPr lang="en-US" altLang="it-IT" sz="1600" smtClean="0">
                <a:solidFill>
                  <a:srgbClr val="000000"/>
                </a:solidFill>
              </a:rPr>
              <a:t>&lt;1.8 mmol/L: adults with ACVD</a:t>
            </a:r>
          </a:p>
        </p:txBody>
      </p:sp>
      <p:sp>
        <p:nvSpPr>
          <p:cNvPr id="252933" name="TextBox 7"/>
          <p:cNvSpPr txBox="1">
            <a:spLocks noChangeArrowheads="1"/>
          </p:cNvSpPr>
          <p:nvPr/>
        </p:nvSpPr>
        <p:spPr bwMode="auto">
          <a:xfrm>
            <a:off x="2112963" y="2820988"/>
            <a:ext cx="4459287" cy="1200150"/>
          </a:xfrm>
          <a:prstGeom prst="rect">
            <a:avLst/>
          </a:prstGeom>
          <a:solidFill>
            <a:srgbClr val="FFCC00"/>
          </a:solidFill>
          <a:ln w="9525">
            <a:solidFill>
              <a:schemeClr val="tx1"/>
            </a:solidFill>
            <a:miter lim="800000"/>
            <a:headEnd/>
            <a:tailEnd/>
          </a:ln>
        </p:spPr>
        <p:txBody>
          <a:bodyPr>
            <a:spAutoFit/>
          </a:bodyPr>
          <a:lstStyle>
            <a:lvl1pPr eaLnBrk="0" hangingPunct="0">
              <a:lnSpc>
                <a:spcPct val="85000"/>
              </a:lnSpc>
              <a:spcBef>
                <a:spcPct val="20000"/>
              </a:spcBef>
              <a:buClr>
                <a:schemeClr val="tx2"/>
              </a:buClr>
              <a:buSzPct val="85000"/>
              <a:buFont typeface="Arial Narrow" pitchFamily="34" charset="0"/>
              <a:buChar char="●"/>
              <a:defRPr sz="2400">
                <a:solidFill>
                  <a:schemeClr val="tx1"/>
                </a:solidFill>
                <a:latin typeface="Arial Narrow" pitchFamily="34" charset="0"/>
              </a:defRPr>
            </a:lvl1pPr>
            <a:lvl2pPr marL="742950" indent="-285750" eaLnBrk="0" hangingPunct="0">
              <a:lnSpc>
                <a:spcPct val="85000"/>
              </a:lnSpc>
              <a:spcBef>
                <a:spcPct val="20000"/>
              </a:spcBef>
              <a:buClr>
                <a:srgbClr val="BFBFBF"/>
              </a:buClr>
              <a:buSzPct val="85000"/>
              <a:buFont typeface="Arial Narrow" pitchFamily="34" charset="0"/>
              <a:buChar char="●"/>
              <a:defRPr sz="2400">
                <a:solidFill>
                  <a:schemeClr val="tx1"/>
                </a:solidFill>
                <a:latin typeface="Arial Narrow" pitchFamily="34" charset="0"/>
              </a:defRPr>
            </a:lvl2pPr>
            <a:lvl3pPr marL="1143000" indent="-228600" eaLnBrk="0" hangingPunct="0">
              <a:lnSpc>
                <a:spcPct val="85000"/>
              </a:lnSpc>
              <a:spcBef>
                <a:spcPct val="20000"/>
              </a:spcBef>
              <a:buClr>
                <a:schemeClr val="tx2"/>
              </a:buClr>
              <a:buSzPct val="85000"/>
              <a:buFont typeface="Arial Narrow" pitchFamily="34" charset="0"/>
              <a:buChar char="●"/>
              <a:defRPr sz="2000">
                <a:solidFill>
                  <a:schemeClr val="tx1"/>
                </a:solidFill>
                <a:latin typeface="Arial Narrow" pitchFamily="34" charset="0"/>
              </a:defRPr>
            </a:lvl3pPr>
            <a:lvl4pPr marL="1600200" indent="-228600" eaLnBrk="0" hangingPunct="0">
              <a:lnSpc>
                <a:spcPct val="85000"/>
              </a:lnSpc>
              <a:spcBef>
                <a:spcPct val="20000"/>
              </a:spcBef>
              <a:buClr>
                <a:srgbClr val="BFBFBF"/>
              </a:buClr>
              <a:buSzPct val="85000"/>
              <a:buFont typeface="Arial Narrow" pitchFamily="34" charset="0"/>
              <a:buChar char="●"/>
              <a:defRPr sz="2000">
                <a:solidFill>
                  <a:schemeClr val="tx1"/>
                </a:solidFill>
                <a:latin typeface="Arial Narrow" pitchFamily="34" charset="0"/>
              </a:defRPr>
            </a:lvl4pPr>
            <a:lvl5pPr marL="2057400" indent="-228600" eaLnBrk="0" hangingPunct="0">
              <a:lnSpc>
                <a:spcPct val="85000"/>
              </a:lnSpc>
              <a:spcBef>
                <a:spcPct val="20000"/>
              </a:spcBef>
              <a:buClr>
                <a:schemeClr val="tx2"/>
              </a:buClr>
              <a:buSzPct val="85000"/>
              <a:buFont typeface="Arial Narrow" pitchFamily="34" charset="0"/>
              <a:buChar char="●"/>
              <a:defRPr>
                <a:solidFill>
                  <a:schemeClr val="tx1"/>
                </a:solidFill>
                <a:latin typeface="Arial Narrow" pitchFamily="34" charset="0"/>
              </a:defRPr>
            </a:lvl5pPr>
            <a:lvl6pPr marL="25146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6pPr>
            <a:lvl7pPr marL="29718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7pPr>
            <a:lvl8pPr marL="34290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8pPr>
            <a:lvl9pPr marL="38862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9pPr>
          </a:lstStyle>
          <a:p>
            <a:pPr algn="ctr" fontAlgn="base">
              <a:lnSpc>
                <a:spcPct val="100000"/>
              </a:lnSpc>
              <a:spcBef>
                <a:spcPct val="0"/>
              </a:spcBef>
              <a:spcAft>
                <a:spcPct val="0"/>
              </a:spcAft>
              <a:buClrTx/>
              <a:buSzTx/>
              <a:buFontTx/>
              <a:buNone/>
            </a:pPr>
            <a:r>
              <a:rPr lang="en-US" altLang="it-IT" sz="1800" smtClean="0">
                <a:solidFill>
                  <a:srgbClr val="000000"/>
                </a:solidFill>
              </a:rPr>
              <a:t>Lifestyle and diet advice</a:t>
            </a:r>
          </a:p>
          <a:p>
            <a:pPr algn="ctr" fontAlgn="base">
              <a:lnSpc>
                <a:spcPct val="100000"/>
              </a:lnSpc>
              <a:spcBef>
                <a:spcPct val="0"/>
              </a:spcBef>
              <a:spcAft>
                <a:spcPct val="0"/>
              </a:spcAft>
              <a:buClrTx/>
              <a:buSzTx/>
              <a:buFontTx/>
              <a:buNone/>
            </a:pPr>
            <a:r>
              <a:rPr lang="en-US" altLang="it-IT" sz="1800" smtClean="0">
                <a:solidFill>
                  <a:srgbClr val="000000"/>
                </a:solidFill>
              </a:rPr>
              <a:t>Statin, Ezetimibe, Fibrate, bile acid sequestrants, Lipoprotein Aphereis, weekly recommended</a:t>
            </a:r>
          </a:p>
          <a:p>
            <a:pPr algn="ctr" fontAlgn="base">
              <a:lnSpc>
                <a:spcPct val="100000"/>
              </a:lnSpc>
              <a:spcBef>
                <a:spcPct val="0"/>
              </a:spcBef>
              <a:spcAft>
                <a:spcPct val="0"/>
              </a:spcAft>
              <a:buClrTx/>
              <a:buSzTx/>
              <a:buFontTx/>
              <a:buNone/>
            </a:pPr>
            <a:endParaRPr lang="en-US" altLang="it-IT" sz="1800" smtClean="0">
              <a:solidFill>
                <a:srgbClr val="000000"/>
              </a:solidFill>
            </a:endParaRPr>
          </a:p>
        </p:txBody>
      </p:sp>
      <p:sp>
        <p:nvSpPr>
          <p:cNvPr id="252934" name="TextBox 9"/>
          <p:cNvSpPr txBox="1">
            <a:spLocks noChangeArrowheads="1"/>
          </p:cNvSpPr>
          <p:nvPr/>
        </p:nvSpPr>
        <p:spPr bwMode="auto">
          <a:xfrm>
            <a:off x="1444625" y="4535488"/>
            <a:ext cx="2627313" cy="369887"/>
          </a:xfrm>
          <a:prstGeom prst="rect">
            <a:avLst/>
          </a:prstGeom>
          <a:solidFill>
            <a:srgbClr val="00B050"/>
          </a:solidFill>
          <a:ln w="9525">
            <a:solidFill>
              <a:schemeClr val="tx1"/>
            </a:solidFill>
            <a:miter lim="800000"/>
            <a:headEnd/>
            <a:tailEnd/>
          </a:ln>
        </p:spPr>
        <p:txBody>
          <a:bodyPr>
            <a:spAutoFit/>
          </a:bodyPr>
          <a:lstStyle>
            <a:lvl1pPr eaLnBrk="0" hangingPunct="0">
              <a:lnSpc>
                <a:spcPct val="85000"/>
              </a:lnSpc>
              <a:spcBef>
                <a:spcPct val="20000"/>
              </a:spcBef>
              <a:buClr>
                <a:schemeClr val="tx2"/>
              </a:buClr>
              <a:buSzPct val="85000"/>
              <a:buFont typeface="Arial Narrow" pitchFamily="34" charset="0"/>
              <a:buChar char="●"/>
              <a:defRPr sz="2400">
                <a:solidFill>
                  <a:schemeClr val="tx1"/>
                </a:solidFill>
                <a:latin typeface="Arial Narrow" pitchFamily="34" charset="0"/>
              </a:defRPr>
            </a:lvl1pPr>
            <a:lvl2pPr marL="742950" indent="-285750" eaLnBrk="0" hangingPunct="0">
              <a:lnSpc>
                <a:spcPct val="85000"/>
              </a:lnSpc>
              <a:spcBef>
                <a:spcPct val="20000"/>
              </a:spcBef>
              <a:buClr>
                <a:srgbClr val="BFBFBF"/>
              </a:buClr>
              <a:buSzPct val="85000"/>
              <a:buFont typeface="Arial Narrow" pitchFamily="34" charset="0"/>
              <a:buChar char="●"/>
              <a:defRPr sz="2400">
                <a:solidFill>
                  <a:schemeClr val="tx1"/>
                </a:solidFill>
                <a:latin typeface="Arial Narrow" pitchFamily="34" charset="0"/>
              </a:defRPr>
            </a:lvl2pPr>
            <a:lvl3pPr marL="1143000" indent="-228600" eaLnBrk="0" hangingPunct="0">
              <a:lnSpc>
                <a:spcPct val="85000"/>
              </a:lnSpc>
              <a:spcBef>
                <a:spcPct val="20000"/>
              </a:spcBef>
              <a:buClr>
                <a:schemeClr val="tx2"/>
              </a:buClr>
              <a:buSzPct val="85000"/>
              <a:buFont typeface="Arial Narrow" pitchFamily="34" charset="0"/>
              <a:buChar char="●"/>
              <a:defRPr sz="2000">
                <a:solidFill>
                  <a:schemeClr val="tx1"/>
                </a:solidFill>
                <a:latin typeface="Arial Narrow" pitchFamily="34" charset="0"/>
              </a:defRPr>
            </a:lvl3pPr>
            <a:lvl4pPr marL="1600200" indent="-228600" eaLnBrk="0" hangingPunct="0">
              <a:lnSpc>
                <a:spcPct val="85000"/>
              </a:lnSpc>
              <a:spcBef>
                <a:spcPct val="20000"/>
              </a:spcBef>
              <a:buClr>
                <a:srgbClr val="BFBFBF"/>
              </a:buClr>
              <a:buSzPct val="85000"/>
              <a:buFont typeface="Arial Narrow" pitchFamily="34" charset="0"/>
              <a:buChar char="●"/>
              <a:defRPr sz="2000">
                <a:solidFill>
                  <a:schemeClr val="tx1"/>
                </a:solidFill>
                <a:latin typeface="Arial Narrow" pitchFamily="34" charset="0"/>
              </a:defRPr>
            </a:lvl4pPr>
            <a:lvl5pPr marL="2057400" indent="-228600" eaLnBrk="0" hangingPunct="0">
              <a:lnSpc>
                <a:spcPct val="85000"/>
              </a:lnSpc>
              <a:spcBef>
                <a:spcPct val="20000"/>
              </a:spcBef>
              <a:buClr>
                <a:schemeClr val="tx2"/>
              </a:buClr>
              <a:buSzPct val="85000"/>
              <a:buFont typeface="Arial Narrow" pitchFamily="34" charset="0"/>
              <a:buChar char="●"/>
              <a:defRPr>
                <a:solidFill>
                  <a:schemeClr val="tx1"/>
                </a:solidFill>
                <a:latin typeface="Arial Narrow" pitchFamily="34" charset="0"/>
              </a:defRPr>
            </a:lvl5pPr>
            <a:lvl6pPr marL="25146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6pPr>
            <a:lvl7pPr marL="29718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7pPr>
            <a:lvl8pPr marL="34290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8pPr>
            <a:lvl9pPr marL="38862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9pPr>
          </a:lstStyle>
          <a:p>
            <a:pPr algn="ctr" fontAlgn="base">
              <a:lnSpc>
                <a:spcPct val="100000"/>
              </a:lnSpc>
              <a:spcBef>
                <a:spcPct val="0"/>
              </a:spcBef>
              <a:spcAft>
                <a:spcPct val="0"/>
              </a:spcAft>
              <a:buClrTx/>
              <a:buSzTx/>
              <a:buFontTx/>
              <a:buNone/>
            </a:pPr>
            <a:r>
              <a:rPr lang="en-US" altLang="it-IT" sz="1800" smtClean="0">
                <a:solidFill>
                  <a:srgbClr val="000000"/>
                </a:solidFill>
              </a:rPr>
              <a:t>New Therapeutic Options:</a:t>
            </a:r>
          </a:p>
        </p:txBody>
      </p:sp>
      <p:sp>
        <p:nvSpPr>
          <p:cNvPr id="252935" name="TextBox 10"/>
          <p:cNvSpPr txBox="1">
            <a:spLocks noChangeArrowheads="1"/>
          </p:cNvSpPr>
          <p:nvPr/>
        </p:nvSpPr>
        <p:spPr bwMode="auto">
          <a:xfrm>
            <a:off x="4903788" y="4545013"/>
            <a:ext cx="2319337" cy="369887"/>
          </a:xfrm>
          <a:prstGeom prst="rect">
            <a:avLst/>
          </a:prstGeom>
          <a:solidFill>
            <a:srgbClr val="00B050"/>
          </a:solidFill>
          <a:ln w="9525">
            <a:solidFill>
              <a:schemeClr val="tx1"/>
            </a:solidFill>
            <a:miter lim="800000"/>
            <a:headEnd/>
            <a:tailEnd/>
          </a:ln>
        </p:spPr>
        <p:txBody>
          <a:bodyPr>
            <a:spAutoFit/>
          </a:bodyPr>
          <a:lstStyle>
            <a:lvl1pPr eaLnBrk="0" hangingPunct="0">
              <a:lnSpc>
                <a:spcPct val="85000"/>
              </a:lnSpc>
              <a:spcBef>
                <a:spcPct val="20000"/>
              </a:spcBef>
              <a:buClr>
                <a:schemeClr val="tx2"/>
              </a:buClr>
              <a:buSzPct val="85000"/>
              <a:buFont typeface="Arial Narrow" pitchFamily="34" charset="0"/>
              <a:buChar char="●"/>
              <a:defRPr sz="2400">
                <a:solidFill>
                  <a:schemeClr val="tx1"/>
                </a:solidFill>
                <a:latin typeface="Arial Narrow" pitchFamily="34" charset="0"/>
              </a:defRPr>
            </a:lvl1pPr>
            <a:lvl2pPr marL="742950" indent="-285750" eaLnBrk="0" hangingPunct="0">
              <a:lnSpc>
                <a:spcPct val="85000"/>
              </a:lnSpc>
              <a:spcBef>
                <a:spcPct val="20000"/>
              </a:spcBef>
              <a:buClr>
                <a:srgbClr val="BFBFBF"/>
              </a:buClr>
              <a:buSzPct val="85000"/>
              <a:buFont typeface="Arial Narrow" pitchFamily="34" charset="0"/>
              <a:buChar char="●"/>
              <a:defRPr sz="2400">
                <a:solidFill>
                  <a:schemeClr val="tx1"/>
                </a:solidFill>
                <a:latin typeface="Arial Narrow" pitchFamily="34" charset="0"/>
              </a:defRPr>
            </a:lvl2pPr>
            <a:lvl3pPr marL="1143000" indent="-228600" eaLnBrk="0" hangingPunct="0">
              <a:lnSpc>
                <a:spcPct val="85000"/>
              </a:lnSpc>
              <a:spcBef>
                <a:spcPct val="20000"/>
              </a:spcBef>
              <a:buClr>
                <a:schemeClr val="tx2"/>
              </a:buClr>
              <a:buSzPct val="85000"/>
              <a:buFont typeface="Arial Narrow" pitchFamily="34" charset="0"/>
              <a:buChar char="●"/>
              <a:defRPr sz="2000">
                <a:solidFill>
                  <a:schemeClr val="tx1"/>
                </a:solidFill>
                <a:latin typeface="Arial Narrow" pitchFamily="34" charset="0"/>
              </a:defRPr>
            </a:lvl3pPr>
            <a:lvl4pPr marL="1600200" indent="-228600" eaLnBrk="0" hangingPunct="0">
              <a:lnSpc>
                <a:spcPct val="85000"/>
              </a:lnSpc>
              <a:spcBef>
                <a:spcPct val="20000"/>
              </a:spcBef>
              <a:buClr>
                <a:srgbClr val="BFBFBF"/>
              </a:buClr>
              <a:buSzPct val="85000"/>
              <a:buFont typeface="Arial Narrow" pitchFamily="34" charset="0"/>
              <a:buChar char="●"/>
              <a:defRPr sz="2000">
                <a:solidFill>
                  <a:schemeClr val="tx1"/>
                </a:solidFill>
                <a:latin typeface="Arial Narrow" pitchFamily="34" charset="0"/>
              </a:defRPr>
            </a:lvl4pPr>
            <a:lvl5pPr marL="2057400" indent="-228600" eaLnBrk="0" hangingPunct="0">
              <a:lnSpc>
                <a:spcPct val="85000"/>
              </a:lnSpc>
              <a:spcBef>
                <a:spcPct val="20000"/>
              </a:spcBef>
              <a:buClr>
                <a:schemeClr val="tx2"/>
              </a:buClr>
              <a:buSzPct val="85000"/>
              <a:buFont typeface="Arial Narrow" pitchFamily="34" charset="0"/>
              <a:buChar char="●"/>
              <a:defRPr>
                <a:solidFill>
                  <a:schemeClr val="tx1"/>
                </a:solidFill>
                <a:latin typeface="Arial Narrow" pitchFamily="34" charset="0"/>
              </a:defRPr>
            </a:lvl5pPr>
            <a:lvl6pPr marL="25146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6pPr>
            <a:lvl7pPr marL="29718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7pPr>
            <a:lvl8pPr marL="34290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8pPr>
            <a:lvl9pPr marL="38862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9pPr>
          </a:lstStyle>
          <a:p>
            <a:pPr algn="ctr" fontAlgn="base">
              <a:lnSpc>
                <a:spcPct val="100000"/>
              </a:lnSpc>
              <a:spcBef>
                <a:spcPct val="0"/>
              </a:spcBef>
              <a:spcAft>
                <a:spcPct val="0"/>
              </a:spcAft>
              <a:buClrTx/>
              <a:buSzTx/>
              <a:buFontTx/>
              <a:buNone/>
            </a:pPr>
            <a:r>
              <a:rPr lang="en-US" altLang="it-IT" sz="1800" smtClean="0">
                <a:solidFill>
                  <a:srgbClr val="000000"/>
                </a:solidFill>
              </a:rPr>
              <a:t>Lomitapide</a:t>
            </a:r>
          </a:p>
        </p:txBody>
      </p:sp>
      <p:sp>
        <p:nvSpPr>
          <p:cNvPr id="12" name="TextBox 11"/>
          <p:cNvSpPr txBox="1"/>
          <p:nvPr/>
        </p:nvSpPr>
        <p:spPr>
          <a:xfrm>
            <a:off x="1444625" y="5634038"/>
            <a:ext cx="2627313" cy="368300"/>
          </a:xfrm>
          <a:prstGeom prst="rect">
            <a:avLst/>
          </a:prstGeom>
          <a:solidFill>
            <a:schemeClr val="accent1">
              <a:lumMod val="60000"/>
              <a:lumOff val="40000"/>
            </a:schemeClr>
          </a:solidFill>
          <a:ln>
            <a:solidFill>
              <a:schemeClr val="tx1"/>
            </a:solidFill>
          </a:ln>
        </p:spPr>
        <p:txBody>
          <a:bodyPr>
            <a:spAutoFit/>
          </a:bodyPr>
          <a:lstStyle/>
          <a:p>
            <a:pPr algn="ctr" eaLnBrk="0" fontAlgn="base" hangingPunct="0">
              <a:spcBef>
                <a:spcPct val="0"/>
              </a:spcBef>
              <a:spcAft>
                <a:spcPct val="0"/>
              </a:spcAft>
              <a:defRPr/>
            </a:pPr>
            <a:r>
              <a:rPr lang="en-US" dirty="0">
                <a:solidFill>
                  <a:prstClr val="black"/>
                </a:solidFill>
              </a:rPr>
              <a:t>Future Therapeutic Options:</a:t>
            </a:r>
          </a:p>
        </p:txBody>
      </p:sp>
      <p:sp>
        <p:nvSpPr>
          <p:cNvPr id="13" name="TextBox 12"/>
          <p:cNvSpPr txBox="1"/>
          <p:nvPr/>
        </p:nvSpPr>
        <p:spPr>
          <a:xfrm>
            <a:off x="4878388" y="5124450"/>
            <a:ext cx="2344737" cy="369888"/>
          </a:xfrm>
          <a:prstGeom prst="rect">
            <a:avLst/>
          </a:prstGeom>
          <a:solidFill>
            <a:schemeClr val="tx2">
              <a:lumMod val="40000"/>
              <a:lumOff val="60000"/>
            </a:schemeClr>
          </a:solidFill>
          <a:ln>
            <a:solidFill>
              <a:schemeClr val="tx1"/>
            </a:solidFill>
          </a:ln>
        </p:spPr>
        <p:txBody>
          <a:bodyPr>
            <a:spAutoFit/>
          </a:bodyPr>
          <a:lstStyle/>
          <a:p>
            <a:pPr algn="ctr" eaLnBrk="0" fontAlgn="base" hangingPunct="0">
              <a:spcBef>
                <a:spcPct val="0"/>
              </a:spcBef>
              <a:spcAft>
                <a:spcPct val="0"/>
              </a:spcAft>
              <a:defRPr/>
            </a:pPr>
            <a:r>
              <a:rPr lang="en-US" dirty="0">
                <a:solidFill>
                  <a:prstClr val="black"/>
                </a:solidFill>
              </a:rPr>
              <a:t>PCSK-9 inhibitors</a:t>
            </a:r>
          </a:p>
        </p:txBody>
      </p:sp>
      <p:sp>
        <p:nvSpPr>
          <p:cNvPr id="16" name="TextBox 15"/>
          <p:cNvSpPr txBox="1"/>
          <p:nvPr/>
        </p:nvSpPr>
        <p:spPr>
          <a:xfrm>
            <a:off x="4857750" y="5616575"/>
            <a:ext cx="2365375" cy="369888"/>
          </a:xfrm>
          <a:prstGeom prst="rect">
            <a:avLst/>
          </a:prstGeom>
          <a:solidFill>
            <a:schemeClr val="tx2">
              <a:lumMod val="40000"/>
              <a:lumOff val="60000"/>
            </a:schemeClr>
          </a:solidFill>
          <a:ln>
            <a:solidFill>
              <a:schemeClr val="tx1"/>
            </a:solidFill>
          </a:ln>
        </p:spPr>
        <p:txBody>
          <a:bodyPr>
            <a:spAutoFit/>
          </a:bodyPr>
          <a:lstStyle/>
          <a:p>
            <a:pPr algn="ctr" eaLnBrk="0" fontAlgn="base" hangingPunct="0">
              <a:spcBef>
                <a:spcPct val="0"/>
              </a:spcBef>
              <a:spcAft>
                <a:spcPct val="0"/>
              </a:spcAft>
              <a:defRPr/>
            </a:pPr>
            <a:r>
              <a:rPr lang="en-US" dirty="0">
                <a:solidFill>
                  <a:prstClr val="black"/>
                </a:solidFill>
              </a:rPr>
              <a:t>CEPT inhibitors</a:t>
            </a:r>
          </a:p>
        </p:txBody>
      </p:sp>
      <p:sp>
        <p:nvSpPr>
          <p:cNvPr id="17" name="TextBox 16"/>
          <p:cNvSpPr txBox="1"/>
          <p:nvPr/>
        </p:nvSpPr>
        <p:spPr>
          <a:xfrm>
            <a:off x="4857750" y="6181725"/>
            <a:ext cx="2365375" cy="368300"/>
          </a:xfrm>
          <a:prstGeom prst="rect">
            <a:avLst/>
          </a:prstGeom>
          <a:solidFill>
            <a:schemeClr val="tx2">
              <a:lumMod val="40000"/>
              <a:lumOff val="60000"/>
            </a:schemeClr>
          </a:solidFill>
          <a:ln>
            <a:solidFill>
              <a:schemeClr val="tx1"/>
            </a:solidFill>
          </a:ln>
        </p:spPr>
        <p:txBody>
          <a:bodyPr>
            <a:spAutoFit/>
          </a:bodyPr>
          <a:lstStyle/>
          <a:p>
            <a:pPr algn="ctr" eaLnBrk="0" fontAlgn="base" hangingPunct="0">
              <a:spcBef>
                <a:spcPct val="0"/>
              </a:spcBef>
              <a:spcAft>
                <a:spcPct val="0"/>
              </a:spcAft>
              <a:defRPr/>
            </a:pPr>
            <a:r>
              <a:rPr lang="en-US" dirty="0">
                <a:solidFill>
                  <a:prstClr val="black"/>
                </a:solidFill>
              </a:rPr>
              <a:t>Gene Therapy</a:t>
            </a:r>
          </a:p>
        </p:txBody>
      </p:sp>
      <p:sp>
        <p:nvSpPr>
          <p:cNvPr id="252940" name="Down Arrow 23"/>
          <p:cNvSpPr>
            <a:spLocks noChangeArrowheads="1"/>
          </p:cNvSpPr>
          <p:nvPr/>
        </p:nvSpPr>
        <p:spPr bwMode="auto">
          <a:xfrm flipH="1">
            <a:off x="5749925" y="4021138"/>
            <a:ext cx="184150" cy="427037"/>
          </a:xfrm>
          <a:prstGeom prst="downArrow">
            <a:avLst>
              <a:gd name="adj1" fmla="val 50000"/>
              <a:gd name="adj2" fmla="val 49965"/>
            </a:avLst>
          </a:prstGeom>
          <a:solidFill>
            <a:schemeClr val="tx1">
              <a:alpha val="78822"/>
            </a:schemeClr>
          </a:solidFill>
          <a:ln w="9525" algn="ctr">
            <a:solidFill>
              <a:schemeClr val="tx1"/>
            </a:solidFill>
            <a:round/>
            <a:headEnd/>
            <a:tailEnd/>
          </a:ln>
        </p:spPr>
        <p:txBody>
          <a:bodyPr rot="10800000" wrap="none" anchor="ctr"/>
          <a:lstStyle>
            <a:lvl1pPr eaLnBrk="0" hangingPunct="0">
              <a:lnSpc>
                <a:spcPct val="85000"/>
              </a:lnSpc>
              <a:spcBef>
                <a:spcPct val="20000"/>
              </a:spcBef>
              <a:buClr>
                <a:schemeClr val="tx2"/>
              </a:buClr>
              <a:buSzPct val="85000"/>
              <a:buFont typeface="Arial Narrow" pitchFamily="34" charset="0"/>
              <a:buChar char="●"/>
              <a:defRPr sz="2400">
                <a:solidFill>
                  <a:schemeClr val="tx1"/>
                </a:solidFill>
                <a:latin typeface="Arial Narrow" pitchFamily="34" charset="0"/>
              </a:defRPr>
            </a:lvl1pPr>
            <a:lvl2pPr marL="742950" indent="-285750" eaLnBrk="0" hangingPunct="0">
              <a:lnSpc>
                <a:spcPct val="85000"/>
              </a:lnSpc>
              <a:spcBef>
                <a:spcPct val="20000"/>
              </a:spcBef>
              <a:buClr>
                <a:srgbClr val="BFBFBF"/>
              </a:buClr>
              <a:buSzPct val="85000"/>
              <a:buFont typeface="Arial Narrow" pitchFamily="34" charset="0"/>
              <a:buChar char="●"/>
              <a:defRPr sz="2400">
                <a:solidFill>
                  <a:schemeClr val="tx1"/>
                </a:solidFill>
                <a:latin typeface="Arial Narrow" pitchFamily="34" charset="0"/>
              </a:defRPr>
            </a:lvl2pPr>
            <a:lvl3pPr marL="1143000" indent="-228600" eaLnBrk="0" hangingPunct="0">
              <a:lnSpc>
                <a:spcPct val="85000"/>
              </a:lnSpc>
              <a:spcBef>
                <a:spcPct val="20000"/>
              </a:spcBef>
              <a:buClr>
                <a:schemeClr val="tx2"/>
              </a:buClr>
              <a:buSzPct val="85000"/>
              <a:buFont typeface="Arial Narrow" pitchFamily="34" charset="0"/>
              <a:buChar char="●"/>
              <a:defRPr sz="2000">
                <a:solidFill>
                  <a:schemeClr val="tx1"/>
                </a:solidFill>
                <a:latin typeface="Arial Narrow" pitchFamily="34" charset="0"/>
              </a:defRPr>
            </a:lvl3pPr>
            <a:lvl4pPr marL="1600200" indent="-228600" eaLnBrk="0" hangingPunct="0">
              <a:lnSpc>
                <a:spcPct val="85000"/>
              </a:lnSpc>
              <a:spcBef>
                <a:spcPct val="20000"/>
              </a:spcBef>
              <a:buClr>
                <a:srgbClr val="BFBFBF"/>
              </a:buClr>
              <a:buSzPct val="85000"/>
              <a:buFont typeface="Arial Narrow" pitchFamily="34" charset="0"/>
              <a:buChar char="●"/>
              <a:defRPr sz="2000">
                <a:solidFill>
                  <a:schemeClr val="tx1"/>
                </a:solidFill>
                <a:latin typeface="Arial Narrow" pitchFamily="34" charset="0"/>
              </a:defRPr>
            </a:lvl4pPr>
            <a:lvl5pPr marL="2057400" indent="-228600" eaLnBrk="0" hangingPunct="0">
              <a:lnSpc>
                <a:spcPct val="85000"/>
              </a:lnSpc>
              <a:spcBef>
                <a:spcPct val="20000"/>
              </a:spcBef>
              <a:buClr>
                <a:schemeClr val="tx2"/>
              </a:buClr>
              <a:buSzPct val="85000"/>
              <a:buFont typeface="Arial Narrow" pitchFamily="34" charset="0"/>
              <a:buChar char="●"/>
              <a:defRPr>
                <a:solidFill>
                  <a:schemeClr val="tx1"/>
                </a:solidFill>
                <a:latin typeface="Arial Narrow" pitchFamily="34" charset="0"/>
              </a:defRPr>
            </a:lvl5pPr>
            <a:lvl6pPr marL="25146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6pPr>
            <a:lvl7pPr marL="29718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7pPr>
            <a:lvl8pPr marL="34290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8pPr>
            <a:lvl9pPr marL="38862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9pPr>
          </a:lstStyle>
          <a:p>
            <a:pPr algn="ctr" fontAlgn="base">
              <a:lnSpc>
                <a:spcPct val="100000"/>
              </a:lnSpc>
              <a:spcBef>
                <a:spcPct val="0"/>
              </a:spcBef>
              <a:spcAft>
                <a:spcPct val="0"/>
              </a:spcAft>
              <a:buClrTx/>
              <a:buSzTx/>
              <a:buFontTx/>
              <a:buNone/>
            </a:pPr>
            <a:endParaRPr lang="en-US" altLang="it-IT" sz="1400" smtClean="0">
              <a:solidFill>
                <a:srgbClr val="FFFFFF"/>
              </a:solidFill>
              <a:latin typeface="Arial" pitchFamily="34" charset="0"/>
            </a:endParaRPr>
          </a:p>
        </p:txBody>
      </p:sp>
      <p:sp>
        <p:nvSpPr>
          <p:cNvPr id="252941" name="Left Brace 24"/>
          <p:cNvSpPr>
            <a:spLocks/>
          </p:cNvSpPr>
          <p:nvPr/>
        </p:nvSpPr>
        <p:spPr bwMode="auto">
          <a:xfrm>
            <a:off x="4289425" y="5124450"/>
            <a:ext cx="490538" cy="1425575"/>
          </a:xfrm>
          <a:prstGeom prst="leftBrace">
            <a:avLst>
              <a:gd name="adj1" fmla="val 8328"/>
              <a:gd name="adj2" fmla="val 50000"/>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wrap="none" anchor="ctr"/>
          <a:lstStyle>
            <a:lvl1pPr eaLnBrk="0" hangingPunct="0">
              <a:lnSpc>
                <a:spcPct val="85000"/>
              </a:lnSpc>
              <a:spcBef>
                <a:spcPct val="20000"/>
              </a:spcBef>
              <a:buClr>
                <a:schemeClr val="tx2"/>
              </a:buClr>
              <a:buSzPct val="85000"/>
              <a:buFont typeface="Arial Narrow" pitchFamily="34" charset="0"/>
              <a:buChar char="●"/>
              <a:defRPr sz="2400">
                <a:solidFill>
                  <a:schemeClr val="tx1"/>
                </a:solidFill>
                <a:latin typeface="Arial Narrow" pitchFamily="34" charset="0"/>
              </a:defRPr>
            </a:lvl1pPr>
            <a:lvl2pPr marL="742950" indent="-285750" eaLnBrk="0" hangingPunct="0">
              <a:lnSpc>
                <a:spcPct val="85000"/>
              </a:lnSpc>
              <a:spcBef>
                <a:spcPct val="20000"/>
              </a:spcBef>
              <a:buClr>
                <a:srgbClr val="BFBFBF"/>
              </a:buClr>
              <a:buSzPct val="85000"/>
              <a:buFont typeface="Arial Narrow" pitchFamily="34" charset="0"/>
              <a:buChar char="●"/>
              <a:defRPr sz="2400">
                <a:solidFill>
                  <a:schemeClr val="tx1"/>
                </a:solidFill>
                <a:latin typeface="Arial Narrow" pitchFamily="34" charset="0"/>
              </a:defRPr>
            </a:lvl2pPr>
            <a:lvl3pPr marL="1143000" indent="-228600" eaLnBrk="0" hangingPunct="0">
              <a:lnSpc>
                <a:spcPct val="85000"/>
              </a:lnSpc>
              <a:spcBef>
                <a:spcPct val="20000"/>
              </a:spcBef>
              <a:buClr>
                <a:schemeClr val="tx2"/>
              </a:buClr>
              <a:buSzPct val="85000"/>
              <a:buFont typeface="Arial Narrow" pitchFamily="34" charset="0"/>
              <a:buChar char="●"/>
              <a:defRPr sz="2000">
                <a:solidFill>
                  <a:schemeClr val="tx1"/>
                </a:solidFill>
                <a:latin typeface="Arial Narrow" pitchFamily="34" charset="0"/>
              </a:defRPr>
            </a:lvl3pPr>
            <a:lvl4pPr marL="1600200" indent="-228600" eaLnBrk="0" hangingPunct="0">
              <a:lnSpc>
                <a:spcPct val="85000"/>
              </a:lnSpc>
              <a:spcBef>
                <a:spcPct val="20000"/>
              </a:spcBef>
              <a:buClr>
                <a:srgbClr val="BFBFBF"/>
              </a:buClr>
              <a:buSzPct val="85000"/>
              <a:buFont typeface="Arial Narrow" pitchFamily="34" charset="0"/>
              <a:buChar char="●"/>
              <a:defRPr sz="2000">
                <a:solidFill>
                  <a:schemeClr val="tx1"/>
                </a:solidFill>
                <a:latin typeface="Arial Narrow" pitchFamily="34" charset="0"/>
              </a:defRPr>
            </a:lvl4pPr>
            <a:lvl5pPr marL="2057400" indent="-228600" eaLnBrk="0" hangingPunct="0">
              <a:lnSpc>
                <a:spcPct val="85000"/>
              </a:lnSpc>
              <a:spcBef>
                <a:spcPct val="20000"/>
              </a:spcBef>
              <a:buClr>
                <a:schemeClr val="tx2"/>
              </a:buClr>
              <a:buSzPct val="85000"/>
              <a:buFont typeface="Arial Narrow" pitchFamily="34" charset="0"/>
              <a:buChar char="●"/>
              <a:defRPr>
                <a:solidFill>
                  <a:schemeClr val="tx1"/>
                </a:solidFill>
                <a:latin typeface="Arial Narrow" pitchFamily="34" charset="0"/>
              </a:defRPr>
            </a:lvl5pPr>
            <a:lvl6pPr marL="25146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6pPr>
            <a:lvl7pPr marL="29718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7pPr>
            <a:lvl8pPr marL="34290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8pPr>
            <a:lvl9pPr marL="3886200" indent="-228600" eaLnBrk="0" fontAlgn="base" hangingPunct="0">
              <a:lnSpc>
                <a:spcPct val="85000"/>
              </a:lnSpc>
              <a:spcBef>
                <a:spcPct val="20000"/>
              </a:spcBef>
              <a:spcAft>
                <a:spcPct val="0"/>
              </a:spcAft>
              <a:buClr>
                <a:schemeClr val="tx2"/>
              </a:buClr>
              <a:buSzPct val="85000"/>
              <a:buFont typeface="Arial Narrow" pitchFamily="34" charset="0"/>
              <a:buChar char="●"/>
              <a:defRPr>
                <a:solidFill>
                  <a:schemeClr val="tx1"/>
                </a:solidFill>
                <a:latin typeface="Arial Narrow" pitchFamily="34" charset="0"/>
              </a:defRPr>
            </a:lvl9pPr>
          </a:lstStyle>
          <a:p>
            <a:pPr algn="ctr" fontAlgn="base">
              <a:lnSpc>
                <a:spcPct val="100000"/>
              </a:lnSpc>
              <a:spcBef>
                <a:spcPct val="0"/>
              </a:spcBef>
              <a:spcAft>
                <a:spcPct val="0"/>
              </a:spcAft>
              <a:buClrTx/>
              <a:buSzTx/>
              <a:buFontTx/>
              <a:buNone/>
            </a:pPr>
            <a:endParaRPr lang="en-US" altLang="it-IT" sz="1400" smtClean="0">
              <a:solidFill>
                <a:srgbClr val="FFFFFF"/>
              </a:solidFill>
              <a:latin typeface="Arial" pitchFamily="34" charset="0"/>
            </a:endParaRPr>
          </a:p>
        </p:txBody>
      </p:sp>
    </p:spTree>
    <p:extLst>
      <p:ext uri="{BB962C8B-B14F-4D97-AF65-F5344CB8AC3E}">
        <p14:creationId xmlns:p14="http://schemas.microsoft.com/office/powerpoint/2010/main" val="3304337985"/>
      </p:ext>
    </p:extLst>
  </p:cSld>
  <p:clrMapOvr>
    <a:masterClrMapping/>
  </p:clrMapOvr>
  <p:transition spd="med">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Immagin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087324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defRPr/>
            </a:pPr>
            <a:endParaRPr lang="it-IT"/>
          </a:p>
        </p:txBody>
      </p:sp>
      <p:pic>
        <p:nvPicPr>
          <p:cNvPr id="128003" name="Immagin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asellaDiTesto 3"/>
          <p:cNvSpPr txBox="1"/>
          <p:nvPr/>
        </p:nvSpPr>
        <p:spPr>
          <a:xfrm>
            <a:off x="1978702" y="4197246"/>
            <a:ext cx="1191718" cy="307777"/>
          </a:xfrm>
          <a:prstGeom prst="rect">
            <a:avLst/>
          </a:prstGeom>
          <a:noFill/>
        </p:spPr>
        <p:txBody>
          <a:bodyPr wrap="square" rtlCol="0">
            <a:spAutoFit/>
          </a:bodyPr>
          <a:lstStyle/>
          <a:p>
            <a:pPr fontAlgn="base">
              <a:spcBef>
                <a:spcPct val="0"/>
              </a:spcBef>
              <a:spcAft>
                <a:spcPct val="0"/>
              </a:spcAft>
            </a:pPr>
            <a:endParaRPr lang="it-IT" sz="1400" dirty="0">
              <a:solidFill>
                <a:prstClr val="white"/>
              </a:solidFill>
              <a:cs typeface="Arial" pitchFamily="34" charset="0"/>
            </a:endParaRPr>
          </a:p>
        </p:txBody>
      </p:sp>
      <p:sp>
        <p:nvSpPr>
          <p:cNvPr id="7" name="Rettangolo 6"/>
          <p:cNvSpPr/>
          <p:nvPr/>
        </p:nvSpPr>
        <p:spPr>
          <a:xfrm>
            <a:off x="1978702" y="4008967"/>
            <a:ext cx="1141265" cy="342167"/>
          </a:xfrm>
          <a:prstGeom prst="rect">
            <a:avLst/>
          </a:prstGeom>
          <a:solidFill>
            <a:srgbClr val="FFFFFF"/>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fontAlgn="base">
              <a:spcBef>
                <a:spcPct val="0"/>
              </a:spcBef>
              <a:spcAft>
                <a:spcPct val="0"/>
              </a:spcAft>
            </a:pPr>
            <a:endParaRPr lang="it-IT" sz="1400">
              <a:solidFill>
                <a:prstClr val="black"/>
              </a:solidFill>
            </a:endParaRPr>
          </a:p>
        </p:txBody>
      </p:sp>
      <p:sp>
        <p:nvSpPr>
          <p:cNvPr id="3" name="CasellaDiTesto 2"/>
          <p:cNvSpPr txBox="1"/>
          <p:nvPr/>
        </p:nvSpPr>
        <p:spPr>
          <a:xfrm>
            <a:off x="1848299" y="3889469"/>
            <a:ext cx="1708881" cy="461665"/>
          </a:xfrm>
          <a:prstGeom prst="rect">
            <a:avLst/>
          </a:prstGeom>
          <a:noFill/>
        </p:spPr>
        <p:txBody>
          <a:bodyPr wrap="square" rtlCol="0">
            <a:spAutoFit/>
          </a:bodyPr>
          <a:lstStyle/>
          <a:p>
            <a:pPr fontAlgn="base">
              <a:spcBef>
                <a:spcPct val="0"/>
              </a:spcBef>
              <a:spcAft>
                <a:spcPct val="0"/>
              </a:spcAft>
            </a:pPr>
            <a:r>
              <a:rPr lang="it-IT" sz="2400" b="1" dirty="0" err="1" smtClean="0">
                <a:solidFill>
                  <a:prstClr val="black"/>
                </a:solidFill>
                <a:cs typeface="Arial" pitchFamily="34" charset="0"/>
              </a:rPr>
              <a:t>January</a:t>
            </a:r>
            <a:endParaRPr lang="it-IT" sz="2400" b="1" dirty="0">
              <a:solidFill>
                <a:prstClr val="black"/>
              </a:solidFill>
              <a:cs typeface="Arial" pitchFamily="34" charset="0"/>
            </a:endParaRPr>
          </a:p>
        </p:txBody>
      </p:sp>
    </p:spTree>
    <p:extLst>
      <p:ext uri="{BB962C8B-B14F-4D97-AF65-F5344CB8AC3E}">
        <p14:creationId xmlns:p14="http://schemas.microsoft.com/office/powerpoint/2010/main" val="155488982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pPr>
              <a:defRPr/>
            </a:pPr>
            <a:fld id="{668DBE04-C724-41CB-A006-556002FD57A9}" type="slidenum">
              <a:rPr lang="en-US" smtClean="0"/>
              <a:pPr>
                <a:defRPr/>
              </a:pPr>
              <a:t>62</a:t>
            </a:fld>
            <a:endParaRPr lang="en-US" dirty="0"/>
          </a:p>
        </p:txBody>
      </p:sp>
    </p:spTree>
    <p:extLst>
      <p:ext uri="{BB962C8B-B14F-4D97-AF65-F5344CB8AC3E}">
        <p14:creationId xmlns:p14="http://schemas.microsoft.com/office/powerpoint/2010/main" val="3910947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42" name="Object 2"/>
          <p:cNvGraphicFramePr>
            <a:graphicFrameLocks noChangeAspect="1"/>
          </p:cNvGraphicFramePr>
          <p:nvPr/>
        </p:nvGraphicFramePr>
        <p:xfrm>
          <a:off x="-17463" y="19050"/>
          <a:ext cx="9144001" cy="6858000"/>
        </p:xfrm>
        <a:graphic>
          <a:graphicData uri="http://schemas.openxmlformats.org/presentationml/2006/ole">
            <mc:AlternateContent xmlns:mc="http://schemas.openxmlformats.org/markup-compatibility/2006">
              <mc:Choice xmlns:v="urn:schemas-microsoft-com:vml" Requires="v">
                <p:oleObj spid="_x0000_s36920" name="Presentazione" r:id="rId3" imgW="2814404" imgH="2110622" progId="PowerPoint.Show.8">
                  <p:embed/>
                </p:oleObj>
              </mc:Choice>
              <mc:Fallback>
                <p:oleObj name="Presentazione" r:id="rId3" imgW="2814404" imgH="2110622" progId="PowerPoint.Show.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63" y="19050"/>
                        <a:ext cx="914400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1443" name="AutoShape 3"/>
          <p:cNvSpPr>
            <a:spLocks noChangeArrowheads="1"/>
          </p:cNvSpPr>
          <p:nvPr/>
        </p:nvSpPr>
        <p:spPr bwMode="auto">
          <a:xfrm>
            <a:off x="1331913" y="5805488"/>
            <a:ext cx="431800" cy="431800"/>
          </a:xfrm>
          <a:prstGeom prst="upArrow">
            <a:avLst>
              <a:gd name="adj1" fmla="val 50000"/>
              <a:gd name="adj2" fmla="val 25000"/>
            </a:avLst>
          </a:prstGeom>
          <a:solidFill>
            <a:srgbClr val="FFFF00"/>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pPr>
            <a:endParaRPr lang="it-IT" altLang="it-IT" smtClean="0">
              <a:solidFill>
                <a:prstClr val="black"/>
              </a:solidFill>
            </a:endParaRPr>
          </a:p>
        </p:txBody>
      </p:sp>
    </p:spTree>
    <p:extLst>
      <p:ext uri="{BB962C8B-B14F-4D97-AF65-F5344CB8AC3E}">
        <p14:creationId xmlns:p14="http://schemas.microsoft.com/office/powerpoint/2010/main" val="4006998948"/>
      </p:ext>
    </p:extLst>
  </p:cSld>
  <p:clrMapOvr>
    <a:masterClrMapping/>
  </p:clrMapOvr>
  <p:transition>
    <p:spli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Lipemia retinal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228600"/>
            <a:ext cx="2882900" cy="234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2467" name="Object 3"/>
          <p:cNvGraphicFramePr>
            <a:graphicFrameLocks noChangeAspect="1"/>
          </p:cNvGraphicFramePr>
          <p:nvPr/>
        </p:nvGraphicFramePr>
        <p:xfrm>
          <a:off x="2381250" y="1771650"/>
          <a:ext cx="3721100" cy="2571750"/>
        </p:xfrm>
        <a:graphic>
          <a:graphicData uri="http://schemas.openxmlformats.org/presentationml/2006/ole">
            <mc:AlternateContent xmlns:mc="http://schemas.openxmlformats.org/markup-compatibility/2006">
              <mc:Choice xmlns:v="urn:schemas-microsoft-com:vml" Requires="v">
                <p:oleObj spid="_x0000_s37998" name="Immagine bitmap" r:id="rId4" imgW="4382112" imgH="3029373" progId="Paint.Picture">
                  <p:embed/>
                </p:oleObj>
              </mc:Choice>
              <mc:Fallback>
                <p:oleObj name="Immagine bitmap" r:id="rId4" imgW="4382112" imgH="3029373" progId="Paint.Picture">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81250" y="1771650"/>
                        <a:ext cx="3721100" cy="2571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62468" name="Object 4"/>
          <p:cNvGraphicFramePr>
            <a:graphicFrameLocks noChangeAspect="1"/>
          </p:cNvGraphicFramePr>
          <p:nvPr/>
        </p:nvGraphicFramePr>
        <p:xfrm>
          <a:off x="5194300" y="4008438"/>
          <a:ext cx="3721100" cy="2620962"/>
        </p:xfrm>
        <a:graphic>
          <a:graphicData uri="http://schemas.openxmlformats.org/presentationml/2006/ole">
            <mc:AlternateContent xmlns:mc="http://schemas.openxmlformats.org/markup-compatibility/2006">
              <mc:Choice xmlns:v="urn:schemas-microsoft-com:vml" Requires="v">
                <p:oleObj spid="_x0000_s37999" name="Immagine bitmap" r:id="rId6" imgW="4382112" imgH="3086531" progId="Paint.Picture">
                  <p:embed/>
                </p:oleObj>
              </mc:Choice>
              <mc:Fallback>
                <p:oleObj name="Immagine bitmap" r:id="rId6" imgW="4382112" imgH="3086531" progId="Paint.Picture">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94300" y="4008438"/>
                        <a:ext cx="3721100" cy="2620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0965" name="Rectangle 5"/>
          <p:cNvSpPr>
            <a:spLocks noChangeArrowheads="1"/>
          </p:cNvSpPr>
          <p:nvPr/>
        </p:nvSpPr>
        <p:spPr bwMode="auto">
          <a:xfrm>
            <a:off x="4343400" y="304800"/>
            <a:ext cx="4191000" cy="914400"/>
          </a:xfrm>
          <a:prstGeom prst="rect">
            <a:avLst/>
          </a:prstGeom>
          <a:solidFill>
            <a:srgbClr val="CCFFFF">
              <a:alpha val="50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defRPr/>
            </a:pPr>
            <a:r>
              <a:rPr lang="it-IT" sz="2400" b="1">
                <a:solidFill>
                  <a:srgbClr val="FF0000"/>
                </a:solidFill>
                <a:effectLst>
                  <a:outerShdw blurRad="38100" dist="38100" dir="2700000" algn="tl">
                    <a:srgbClr val="000000"/>
                  </a:outerShdw>
                </a:effectLst>
                <a:latin typeface="Comic Sans MS" pitchFamily="66" charset="0"/>
                <a:cs typeface="Arial" charset="0"/>
              </a:rPr>
              <a:t>Lipemia retinalis</a:t>
            </a:r>
          </a:p>
        </p:txBody>
      </p:sp>
      <p:sp>
        <p:nvSpPr>
          <p:cNvPr id="40966" name="Rectangle 6"/>
          <p:cNvSpPr>
            <a:spLocks noChangeArrowheads="1"/>
          </p:cNvSpPr>
          <p:nvPr/>
        </p:nvSpPr>
        <p:spPr bwMode="auto">
          <a:xfrm>
            <a:off x="457200" y="5105400"/>
            <a:ext cx="4191000" cy="914400"/>
          </a:xfrm>
          <a:prstGeom prst="rect">
            <a:avLst/>
          </a:prstGeom>
          <a:solidFill>
            <a:srgbClr val="CCFFFF">
              <a:alpha val="50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defRPr/>
            </a:pPr>
            <a:r>
              <a:rPr lang="it-IT" sz="2400" b="1" dirty="0" err="1">
                <a:solidFill>
                  <a:srgbClr val="FF0000"/>
                </a:solidFill>
                <a:effectLst>
                  <a:outerShdw blurRad="38100" dist="38100" dir="2700000" algn="tl">
                    <a:srgbClr val="000000"/>
                  </a:outerShdw>
                </a:effectLst>
                <a:latin typeface="Comic Sans MS" pitchFamily="66" charset="0"/>
                <a:cs typeface="Arial" charset="0"/>
              </a:rPr>
              <a:t>Eruptive</a:t>
            </a:r>
            <a:r>
              <a:rPr lang="it-IT" sz="2400" b="1" dirty="0">
                <a:solidFill>
                  <a:srgbClr val="FF0000"/>
                </a:solidFill>
                <a:effectLst>
                  <a:outerShdw blurRad="38100" dist="38100" dir="2700000" algn="tl">
                    <a:srgbClr val="000000"/>
                  </a:outerShdw>
                </a:effectLst>
                <a:latin typeface="Comic Sans MS" pitchFamily="66" charset="0"/>
                <a:cs typeface="Arial" charset="0"/>
              </a:rPr>
              <a:t> </a:t>
            </a:r>
            <a:r>
              <a:rPr lang="it-IT" sz="2400" b="1" dirty="0" err="1">
                <a:solidFill>
                  <a:srgbClr val="FF0000"/>
                </a:solidFill>
                <a:effectLst>
                  <a:outerShdw blurRad="38100" dist="38100" dir="2700000" algn="tl">
                    <a:srgbClr val="000000"/>
                  </a:outerShdw>
                </a:effectLst>
                <a:latin typeface="Comic Sans MS" pitchFamily="66" charset="0"/>
                <a:cs typeface="Arial" charset="0"/>
              </a:rPr>
              <a:t>Xanthomatosis</a:t>
            </a:r>
            <a:endParaRPr lang="it-IT" sz="2400" b="1" dirty="0">
              <a:solidFill>
                <a:srgbClr val="FF0000"/>
              </a:solidFill>
              <a:effectLst>
                <a:outerShdw blurRad="38100" dist="38100" dir="2700000" algn="tl">
                  <a:srgbClr val="000000"/>
                </a:outerShdw>
              </a:effectLst>
              <a:latin typeface="Comic Sans MS" pitchFamily="66" charset="0"/>
              <a:cs typeface="Arial" charset="0"/>
            </a:endParaRPr>
          </a:p>
        </p:txBody>
      </p:sp>
    </p:spTree>
    <p:extLst>
      <p:ext uri="{BB962C8B-B14F-4D97-AF65-F5344CB8AC3E}">
        <p14:creationId xmlns:p14="http://schemas.microsoft.com/office/powerpoint/2010/main" val="1828809918"/>
      </p:ext>
    </p:extLst>
  </p:cSld>
  <p:clrMapOvr>
    <a:masterClrMapping/>
  </p:clrMapOvr>
  <p:transition>
    <p:blinds dir="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PIM07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913"/>
            <a:ext cx="9144000" cy="6919913"/>
          </a:xfrm>
          <a:prstGeom prst="rect">
            <a:avLst/>
          </a:prstGeom>
          <a:solidFill>
            <a:srgbClr val="000000"/>
          </a:solidFill>
          <a:ln w="19050">
            <a:solidFill>
              <a:schemeClr val="tx1"/>
            </a:solidFill>
            <a:miter lim="800000"/>
            <a:headEnd/>
            <a:tailEnd/>
          </a:ln>
        </p:spPr>
      </p:pic>
      <p:sp>
        <p:nvSpPr>
          <p:cNvPr id="64515" name="Line 3"/>
          <p:cNvSpPr>
            <a:spLocks noChangeShapeType="1"/>
          </p:cNvSpPr>
          <p:nvPr/>
        </p:nvSpPr>
        <p:spPr bwMode="auto">
          <a:xfrm>
            <a:off x="1295400" y="304800"/>
            <a:ext cx="533400" cy="1066800"/>
          </a:xfrm>
          <a:prstGeom prst="line">
            <a:avLst/>
          </a:prstGeom>
          <a:noFill/>
          <a:ln w="63500">
            <a:solidFill>
              <a:srgbClr val="FF0000"/>
            </a:solidFill>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prstClr val="black"/>
              </a:solidFill>
              <a:latin typeface="Arial" pitchFamily="34" charset="0"/>
              <a:cs typeface="Arial" pitchFamily="34" charset="0"/>
            </a:endParaRPr>
          </a:p>
        </p:txBody>
      </p:sp>
      <p:sp>
        <p:nvSpPr>
          <p:cNvPr id="43012" name="Rectangle 4"/>
          <p:cNvSpPr>
            <a:spLocks noChangeArrowheads="1"/>
          </p:cNvSpPr>
          <p:nvPr/>
        </p:nvSpPr>
        <p:spPr bwMode="auto">
          <a:xfrm>
            <a:off x="5341938" y="381000"/>
            <a:ext cx="3802062" cy="915988"/>
          </a:xfrm>
          <a:prstGeom prst="rect">
            <a:avLst/>
          </a:prstGeom>
          <a:solidFill>
            <a:srgbClr val="CCFFCC">
              <a:alpha val="5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0"/>
              </a:spcBef>
              <a:spcAft>
                <a:spcPct val="0"/>
              </a:spcAft>
              <a:defRPr/>
            </a:pPr>
            <a:r>
              <a:rPr lang="it-IT" b="1" i="1" dirty="0">
                <a:solidFill>
                  <a:srgbClr val="FF0000"/>
                </a:solidFill>
                <a:effectLst>
                  <a:outerShdw blurRad="38100" dist="38100" dir="2700000" algn="tl">
                    <a:srgbClr val="000000"/>
                  </a:outerShdw>
                </a:effectLst>
                <a:latin typeface="Comic Sans MS" pitchFamily="66" charset="0"/>
                <a:cs typeface="Arial" charset="0"/>
              </a:rPr>
              <a:t>BM </a:t>
            </a:r>
            <a:r>
              <a:rPr lang="it-IT" b="1" i="1" dirty="0">
                <a:solidFill>
                  <a:srgbClr val="FF0000"/>
                </a:solidFill>
                <a:effectLst>
                  <a:outerShdw blurRad="38100" dist="38100" dir="2700000" algn="tl">
                    <a:srgbClr val="000000"/>
                  </a:outerShdw>
                </a:effectLst>
                <a:latin typeface="Arial"/>
                <a:cs typeface="Arial"/>
              </a:rPr>
              <a:t>♀</a:t>
            </a:r>
            <a:r>
              <a:rPr lang="it-IT" b="1" i="1" dirty="0">
                <a:solidFill>
                  <a:srgbClr val="FF0000"/>
                </a:solidFill>
                <a:effectLst>
                  <a:outerShdw blurRad="38100" dist="38100" dir="2700000" algn="tl">
                    <a:srgbClr val="000000"/>
                  </a:outerShdw>
                </a:effectLst>
                <a:latin typeface="Comic Sans MS" pitchFamily="66" charset="0"/>
                <a:cs typeface="Arial" charset="0"/>
              </a:rPr>
              <a:t>, 45 </a:t>
            </a:r>
            <a:r>
              <a:rPr lang="it-IT" sz="1600" b="1" i="1" dirty="0" err="1">
                <a:solidFill>
                  <a:srgbClr val="FF0000"/>
                </a:solidFill>
                <a:effectLst>
                  <a:outerShdw blurRad="38100" dist="38100" dir="2700000" algn="tl">
                    <a:srgbClr val="000000"/>
                  </a:outerShdw>
                </a:effectLst>
                <a:latin typeface="Comic Sans MS" pitchFamily="66" charset="0"/>
                <a:cs typeface="Arial" charset="0"/>
              </a:rPr>
              <a:t>yrs</a:t>
            </a:r>
            <a:r>
              <a:rPr lang="it-IT" sz="1600" b="1" i="1" dirty="0">
                <a:solidFill>
                  <a:srgbClr val="FF0000"/>
                </a:solidFill>
                <a:effectLst>
                  <a:outerShdw blurRad="38100" dist="38100" dir="2700000" algn="tl">
                    <a:srgbClr val="000000"/>
                  </a:outerShdw>
                </a:effectLst>
                <a:latin typeface="Comic Sans MS" pitchFamily="66" charset="0"/>
                <a:cs typeface="Arial" charset="0"/>
              </a:rPr>
              <a:t>.</a:t>
            </a:r>
            <a:r>
              <a:rPr lang="it-IT" b="1" i="1" dirty="0">
                <a:solidFill>
                  <a:srgbClr val="FF0000"/>
                </a:solidFill>
                <a:effectLst>
                  <a:outerShdw blurRad="38100" dist="38100" dir="2700000" algn="tl">
                    <a:srgbClr val="000000"/>
                  </a:outerShdw>
                </a:effectLst>
                <a:latin typeface="Comic Sans MS" pitchFamily="66" charset="0"/>
                <a:cs typeface="Arial" charset="0"/>
              </a:rPr>
              <a:t> under plasma-</a:t>
            </a:r>
            <a:r>
              <a:rPr lang="it-IT" b="1" i="1" dirty="0" err="1">
                <a:solidFill>
                  <a:srgbClr val="FF0000"/>
                </a:solidFill>
                <a:effectLst>
                  <a:outerShdw blurRad="38100" dist="38100" dir="2700000" algn="tl">
                    <a:srgbClr val="000000"/>
                  </a:outerShdw>
                </a:effectLst>
                <a:latin typeface="Comic Sans MS" pitchFamily="66" charset="0"/>
                <a:cs typeface="Arial" charset="0"/>
              </a:rPr>
              <a:t>exchange</a:t>
            </a:r>
            <a:r>
              <a:rPr lang="it-IT" b="1" i="1" dirty="0">
                <a:solidFill>
                  <a:srgbClr val="FF0000"/>
                </a:solidFill>
                <a:effectLst>
                  <a:outerShdw blurRad="38100" dist="38100" dir="2700000" algn="tl">
                    <a:srgbClr val="000000"/>
                  </a:outerShdw>
                </a:effectLst>
                <a:latin typeface="Comic Sans MS" pitchFamily="66" charset="0"/>
                <a:cs typeface="Arial" charset="0"/>
              </a:rPr>
              <a:t>.</a:t>
            </a:r>
          </a:p>
          <a:p>
            <a:pPr algn="ctr" fontAlgn="base">
              <a:spcBef>
                <a:spcPct val="0"/>
              </a:spcBef>
              <a:spcAft>
                <a:spcPct val="0"/>
              </a:spcAft>
              <a:defRPr/>
            </a:pPr>
            <a:r>
              <a:rPr lang="it-IT" b="1" i="1" dirty="0">
                <a:solidFill>
                  <a:srgbClr val="FF0000"/>
                </a:solidFill>
                <a:effectLst>
                  <a:outerShdw blurRad="38100" dist="38100" dir="2700000" algn="tl">
                    <a:srgbClr val="000000"/>
                  </a:outerShdw>
                </a:effectLst>
                <a:latin typeface="Comic Sans MS" pitchFamily="66" charset="0"/>
                <a:cs typeface="Arial" charset="0"/>
              </a:rPr>
              <a:t> </a:t>
            </a:r>
            <a:r>
              <a:rPr lang="it-IT" b="1" i="1" dirty="0" err="1">
                <a:solidFill>
                  <a:srgbClr val="FF0000"/>
                </a:solidFill>
                <a:effectLst>
                  <a:outerShdw blurRad="38100" dist="38100" dir="2700000" algn="tl">
                    <a:srgbClr val="000000"/>
                  </a:outerShdw>
                </a:effectLst>
                <a:latin typeface="Comic Sans MS" pitchFamily="66" charset="0"/>
                <a:cs typeface="Arial" charset="0"/>
              </a:rPr>
              <a:t>Detail</a:t>
            </a:r>
            <a:r>
              <a:rPr lang="it-IT" b="1" i="1" dirty="0">
                <a:solidFill>
                  <a:srgbClr val="FF0000"/>
                </a:solidFill>
                <a:effectLst>
                  <a:outerShdw blurRad="38100" dist="38100" dir="2700000" algn="tl">
                    <a:srgbClr val="000000"/>
                  </a:outerShdw>
                </a:effectLst>
                <a:latin typeface="Comic Sans MS" pitchFamily="66" charset="0"/>
                <a:cs typeface="Arial" charset="0"/>
              </a:rPr>
              <a:t> of the </a:t>
            </a:r>
            <a:r>
              <a:rPr lang="it-IT" b="1" i="1" dirty="0" err="1">
                <a:solidFill>
                  <a:srgbClr val="FF0000"/>
                </a:solidFill>
                <a:effectLst>
                  <a:outerShdw blurRad="38100" dist="38100" dir="2700000" algn="tl">
                    <a:srgbClr val="000000"/>
                  </a:outerShdw>
                </a:effectLst>
                <a:latin typeface="Comic Sans MS" pitchFamily="66" charset="0"/>
                <a:cs typeface="Arial" charset="0"/>
              </a:rPr>
              <a:t>waste</a:t>
            </a:r>
            <a:r>
              <a:rPr lang="it-IT" b="1" i="1" dirty="0">
                <a:solidFill>
                  <a:srgbClr val="FF0000"/>
                </a:solidFill>
                <a:effectLst>
                  <a:outerShdw blurRad="38100" dist="38100" dir="2700000" algn="tl">
                    <a:srgbClr val="000000"/>
                  </a:outerShdw>
                </a:effectLst>
                <a:latin typeface="Comic Sans MS" pitchFamily="66" charset="0"/>
                <a:cs typeface="Arial" charset="0"/>
              </a:rPr>
              <a:t> </a:t>
            </a:r>
            <a:r>
              <a:rPr lang="it-IT" b="1" i="1" dirty="0" err="1">
                <a:solidFill>
                  <a:srgbClr val="FF0000"/>
                </a:solidFill>
                <a:effectLst>
                  <a:outerShdw blurRad="38100" dist="38100" dir="2700000" algn="tl">
                    <a:srgbClr val="000000"/>
                  </a:outerShdw>
                </a:effectLst>
                <a:latin typeface="Comic Sans MS" pitchFamily="66" charset="0"/>
                <a:cs typeface="Arial" charset="0"/>
              </a:rPr>
              <a:t>bag</a:t>
            </a:r>
            <a:endParaRPr lang="it-IT" b="1" i="1" dirty="0">
              <a:solidFill>
                <a:srgbClr val="FF0000"/>
              </a:solidFill>
              <a:effectLst>
                <a:outerShdw blurRad="38100" dist="38100" dir="2700000" algn="tl">
                  <a:srgbClr val="000000"/>
                </a:outerShdw>
              </a:effectLst>
              <a:latin typeface="Comic Sans MS" pitchFamily="66" charset="0"/>
              <a:cs typeface="Arial" charset="0"/>
            </a:endParaRPr>
          </a:p>
        </p:txBody>
      </p:sp>
      <p:sp>
        <p:nvSpPr>
          <p:cNvPr id="43013" name="Rectangle 5"/>
          <p:cNvSpPr>
            <a:spLocks noChangeArrowheads="1"/>
          </p:cNvSpPr>
          <p:nvPr/>
        </p:nvSpPr>
        <p:spPr bwMode="auto">
          <a:xfrm>
            <a:off x="6248400" y="6400800"/>
            <a:ext cx="2590800" cy="228600"/>
          </a:xfrm>
          <a:prstGeom prst="rect">
            <a:avLst/>
          </a:prstGeom>
          <a:solidFill>
            <a:srgbClr val="CCFFCC">
              <a:alpha val="5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defRPr/>
            </a:pPr>
            <a:r>
              <a:rPr lang="it-IT" sz="1000" b="1" i="1">
                <a:solidFill>
                  <a:srgbClr val="FF0000"/>
                </a:solidFill>
                <a:effectLst>
                  <a:outerShdw blurRad="38100" dist="38100" dir="2700000" algn="tl">
                    <a:srgbClr val="000000"/>
                  </a:outerShdw>
                </a:effectLst>
                <a:latin typeface="Comic Sans MS" pitchFamily="66" charset="0"/>
                <a:cs typeface="Arial" charset="0"/>
              </a:rPr>
              <a:t>Stefanutti C., personal data, 2005</a:t>
            </a:r>
          </a:p>
        </p:txBody>
      </p:sp>
    </p:spTree>
    <p:extLst>
      <p:ext uri="{BB962C8B-B14F-4D97-AF65-F5344CB8AC3E}">
        <p14:creationId xmlns:p14="http://schemas.microsoft.com/office/powerpoint/2010/main" val="7882947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02" name="Object 2"/>
          <p:cNvGraphicFramePr>
            <a:graphicFrameLocks noChangeAspect="1"/>
          </p:cNvGraphicFramePr>
          <p:nvPr/>
        </p:nvGraphicFramePr>
        <p:xfrm>
          <a:off x="152400" y="0"/>
          <a:ext cx="8839200" cy="6858000"/>
        </p:xfrm>
        <a:graphic>
          <a:graphicData uri="http://schemas.openxmlformats.org/presentationml/2006/ole">
            <mc:AlternateContent xmlns:mc="http://schemas.openxmlformats.org/markup-compatibility/2006">
              <mc:Choice xmlns:v="urn:schemas-microsoft-com:vml" Requires="v">
                <p:oleObj spid="_x0000_s29787" name="Documento" r:id="rId3" imgW="6426200" imgH="5537200" progId="Word.Document.8">
                  <p:embed/>
                </p:oleObj>
              </mc:Choice>
              <mc:Fallback>
                <p:oleObj name="Documento" r:id="rId3" imgW="6426200" imgH="5537200" progId="Word.Documen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0"/>
                        <a:ext cx="88392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sp>
        <p:nvSpPr>
          <p:cNvPr id="198659" name="Rectangle 3"/>
          <p:cNvSpPr>
            <a:spLocks noChangeArrowheads="1"/>
          </p:cNvSpPr>
          <p:nvPr/>
        </p:nvSpPr>
        <p:spPr bwMode="auto">
          <a:xfrm>
            <a:off x="754063" y="5486400"/>
            <a:ext cx="7704137" cy="4349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defRPr/>
            </a:pPr>
            <a:r>
              <a:rPr lang="it-IT" sz="1200" b="1" i="1">
                <a:solidFill>
                  <a:srgbClr val="FF0000"/>
                </a:solidFill>
                <a:effectLst>
                  <a:outerShdw blurRad="38100" dist="38100" dir="2700000" algn="tl">
                    <a:srgbClr val="000000"/>
                  </a:outerShdw>
                </a:effectLst>
                <a:latin typeface="Verdana" pitchFamily="34" charset="0"/>
                <a:ea typeface="ＭＳ Ｐゴシック" pitchFamily="34" charset="-128"/>
              </a:rPr>
              <a:t>Stefanutti C., Isacchi  G. et al., Transfusion and Apheresis Science, 31: 3-10, 2004</a:t>
            </a:r>
          </a:p>
        </p:txBody>
      </p:sp>
      <p:sp>
        <p:nvSpPr>
          <p:cNvPr id="198660" name="Rectangle 4"/>
          <p:cNvSpPr>
            <a:spLocks noChangeArrowheads="1"/>
          </p:cNvSpPr>
          <p:nvPr/>
        </p:nvSpPr>
        <p:spPr bwMode="auto">
          <a:xfrm>
            <a:off x="0" y="0"/>
            <a:ext cx="9144000" cy="981075"/>
          </a:xfrm>
          <a:prstGeom prst="rect">
            <a:avLst/>
          </a:prstGeom>
          <a:solidFill>
            <a:srgbClr val="C0C0C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fontAlgn="base">
              <a:spcBef>
                <a:spcPct val="0"/>
              </a:spcBef>
              <a:spcAft>
                <a:spcPct val="0"/>
              </a:spcAft>
              <a:defRPr/>
            </a:pPr>
            <a:r>
              <a:rPr lang="en-GB" b="1">
                <a:solidFill>
                  <a:srgbClr val="FF0000"/>
                </a:solidFill>
                <a:effectLst>
                  <a:outerShdw blurRad="38100" dist="38100" dir="2700000" algn="tl">
                    <a:srgbClr val="000000"/>
                  </a:outerShdw>
                </a:effectLst>
                <a:ea typeface="MS PGothic" pitchFamily="34" charset="-128"/>
              </a:rPr>
              <a:t>Therapeutic apheresis in low weight patients: technical feasibility, tolerance,</a:t>
            </a:r>
          </a:p>
          <a:p>
            <a:pPr marL="342900" indent="-342900" algn="ctr" fontAlgn="base">
              <a:spcBef>
                <a:spcPct val="0"/>
              </a:spcBef>
              <a:spcAft>
                <a:spcPct val="0"/>
              </a:spcAft>
              <a:defRPr/>
            </a:pPr>
            <a:r>
              <a:rPr lang="en-GB" b="1">
                <a:solidFill>
                  <a:srgbClr val="FF0000"/>
                </a:solidFill>
                <a:effectLst>
                  <a:outerShdw blurRad="38100" dist="38100" dir="2700000" algn="tl">
                    <a:srgbClr val="000000"/>
                  </a:outerShdw>
                </a:effectLst>
                <a:ea typeface="MS PGothic" pitchFamily="34" charset="-128"/>
              </a:rPr>
              <a:t>compliance, and risks.</a:t>
            </a:r>
            <a:endParaRPr lang="it-IT" b="1">
              <a:solidFill>
                <a:srgbClr val="FF0000"/>
              </a:solidFill>
              <a:effectLst>
                <a:outerShdw blurRad="38100" dist="38100" dir="2700000" algn="tl">
                  <a:srgbClr val="000000"/>
                </a:outerShdw>
              </a:effectLst>
              <a:ea typeface="MS PGothic" pitchFamily="34" charset="-128"/>
            </a:endParaRPr>
          </a:p>
        </p:txBody>
      </p:sp>
      <p:sp>
        <p:nvSpPr>
          <p:cNvPr id="198661" name="Rectangle 5"/>
          <p:cNvSpPr>
            <a:spLocks noChangeArrowheads="1"/>
          </p:cNvSpPr>
          <p:nvPr/>
        </p:nvSpPr>
        <p:spPr bwMode="auto">
          <a:xfrm>
            <a:off x="6732588" y="2060575"/>
            <a:ext cx="1871662" cy="1439863"/>
          </a:xfrm>
          <a:prstGeom prst="rect">
            <a:avLst/>
          </a:prstGeom>
          <a:noFill/>
          <a:ln w="254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fontAlgn="base">
              <a:spcBef>
                <a:spcPct val="0"/>
              </a:spcBef>
              <a:spcAft>
                <a:spcPct val="0"/>
              </a:spcAft>
              <a:defRPr/>
            </a:pPr>
            <a:endParaRPr lang="it-IT">
              <a:solidFill>
                <a:srgbClr val="000000"/>
              </a:solidFill>
              <a:ea typeface="ＭＳ Ｐゴシック" charset="0"/>
            </a:endParaRPr>
          </a:p>
        </p:txBody>
      </p:sp>
    </p:spTree>
    <p:extLst>
      <p:ext uri="{BB962C8B-B14F-4D97-AF65-F5344CB8AC3E}">
        <p14:creationId xmlns:p14="http://schemas.microsoft.com/office/powerpoint/2010/main" val="639277313"/>
      </p:ext>
    </p:extLst>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98661"/>
                                        </p:tgtEl>
                                        <p:attrNameLst>
                                          <p:attrName>style.visibility</p:attrName>
                                        </p:attrNameLst>
                                      </p:cBhvr>
                                      <p:to>
                                        <p:strVal val="visible"/>
                                      </p:to>
                                    </p:set>
                                    <p:animEffect transition="in" filter="wheel(4)">
                                      <p:cBhvr>
                                        <p:cTn id="7" dur="1000"/>
                                        <p:tgtEl>
                                          <p:spTgt spid="1986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661"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Grp="1" noChangeArrowheads="1"/>
          </p:cNvSpPr>
          <p:nvPr>
            <p:ph type="body" sz="half" idx="1"/>
          </p:nvPr>
        </p:nvSpPr>
        <p:spPr>
          <a:xfrm>
            <a:off x="611188" y="1847850"/>
            <a:ext cx="3600450" cy="2589213"/>
          </a:xfrm>
        </p:spPr>
        <p:txBody>
          <a:bodyPr/>
          <a:lstStyle/>
          <a:p>
            <a:pPr eaLnBrk="1" hangingPunct="1">
              <a:lnSpc>
                <a:spcPct val="90000"/>
              </a:lnSpc>
              <a:defRPr/>
            </a:pPr>
            <a:r>
              <a:rPr lang="it-IT" sz="1800" b="1" smtClean="0">
                <a:effectLst>
                  <a:outerShdw blurRad="38100" dist="38100" dir="2700000" algn="tl">
                    <a:srgbClr val="FFFFFF"/>
                  </a:outerShdw>
                </a:effectLst>
                <a:ea typeface="ＭＳ Ｐゴシック" pitchFamily="34" charset="-128"/>
              </a:rPr>
              <a:t>Male aged 25 days</a:t>
            </a:r>
          </a:p>
          <a:p>
            <a:pPr eaLnBrk="1" hangingPunct="1">
              <a:lnSpc>
                <a:spcPct val="90000"/>
              </a:lnSpc>
              <a:defRPr/>
            </a:pPr>
            <a:r>
              <a:rPr lang="it-IT" sz="1800" b="1" smtClean="0">
                <a:effectLst>
                  <a:outerShdw blurRad="38100" dist="38100" dir="2700000" algn="tl">
                    <a:srgbClr val="FFFFFF"/>
                  </a:outerShdw>
                </a:effectLst>
                <a:ea typeface="ＭＳ Ｐゴシック" pitchFamily="34" charset="-128"/>
              </a:rPr>
              <a:t>Body weight: 3,9 Kg</a:t>
            </a:r>
          </a:p>
          <a:p>
            <a:pPr eaLnBrk="1" hangingPunct="1">
              <a:lnSpc>
                <a:spcPct val="90000"/>
              </a:lnSpc>
              <a:defRPr/>
            </a:pPr>
            <a:r>
              <a:rPr lang="it-IT" sz="1800" b="1" smtClean="0">
                <a:effectLst>
                  <a:outerShdw blurRad="38100" dist="38100" dir="2700000" algn="tl">
                    <a:srgbClr val="FFFFFF"/>
                  </a:outerShdw>
                </a:effectLst>
                <a:ea typeface="ＭＳ Ｐゴシック" pitchFamily="34" charset="-128"/>
              </a:rPr>
              <a:t>Height: 56 cm</a:t>
            </a:r>
          </a:p>
          <a:p>
            <a:pPr eaLnBrk="1" hangingPunct="1">
              <a:lnSpc>
                <a:spcPct val="90000"/>
              </a:lnSpc>
              <a:defRPr/>
            </a:pPr>
            <a:r>
              <a:rPr lang="it-IT" sz="1800" b="1" smtClean="0">
                <a:effectLst>
                  <a:outerShdw blurRad="38100" dist="38100" dir="2700000" algn="tl">
                    <a:srgbClr val="FFFFFF"/>
                  </a:outerShdw>
                </a:effectLst>
                <a:ea typeface="ＭＳ Ｐゴシック" pitchFamily="34" charset="-128"/>
              </a:rPr>
              <a:t>Primary Hyperlipidemia (lipoprotein phenotype I)</a:t>
            </a:r>
          </a:p>
          <a:p>
            <a:pPr eaLnBrk="1" hangingPunct="1">
              <a:lnSpc>
                <a:spcPct val="90000"/>
              </a:lnSpc>
              <a:defRPr/>
            </a:pPr>
            <a:endParaRPr lang="it-IT" sz="1800" b="1" smtClean="0">
              <a:effectLst>
                <a:outerShdw blurRad="38100" dist="38100" dir="2700000" algn="tl">
                  <a:srgbClr val="FFFFFF"/>
                </a:outerShdw>
              </a:effectLst>
              <a:ea typeface="ＭＳ Ｐゴシック" pitchFamily="34" charset="-128"/>
            </a:endParaRPr>
          </a:p>
          <a:p>
            <a:pPr eaLnBrk="1" hangingPunct="1">
              <a:lnSpc>
                <a:spcPct val="90000"/>
              </a:lnSpc>
              <a:defRPr/>
            </a:pPr>
            <a:r>
              <a:rPr lang="it-IT" sz="1800" b="1" smtClean="0">
                <a:effectLst>
                  <a:outerShdw blurRad="38100" dist="38100" dir="2700000" algn="tl">
                    <a:srgbClr val="FFFFFF"/>
                  </a:outerShdw>
                </a:effectLst>
                <a:ea typeface="ＭＳ Ｐゴシック" pitchFamily="34" charset="-128"/>
              </a:rPr>
              <a:t>Triglycerides: 38000 mg/dl</a:t>
            </a:r>
          </a:p>
          <a:p>
            <a:pPr eaLnBrk="1" hangingPunct="1">
              <a:lnSpc>
                <a:spcPct val="90000"/>
              </a:lnSpc>
              <a:defRPr/>
            </a:pPr>
            <a:r>
              <a:rPr lang="it-IT" sz="1800" b="1" smtClean="0">
                <a:effectLst>
                  <a:outerShdw blurRad="38100" dist="38100" dir="2700000" algn="tl">
                    <a:srgbClr val="FFFFFF"/>
                  </a:outerShdw>
                </a:effectLst>
                <a:ea typeface="ＭＳ Ｐゴシック" pitchFamily="34" charset="-128"/>
              </a:rPr>
              <a:t>Cholesterol: 1200 mg/dl</a:t>
            </a:r>
          </a:p>
        </p:txBody>
      </p:sp>
      <p:sp>
        <p:nvSpPr>
          <p:cNvPr id="15363" name="Rectangle 3"/>
          <p:cNvSpPr>
            <a:spLocks noGrp="1" noChangeArrowheads="1"/>
          </p:cNvSpPr>
          <p:nvPr>
            <p:ph type="body" sz="half" idx="2"/>
          </p:nvPr>
        </p:nvSpPr>
        <p:spPr>
          <a:xfrm>
            <a:off x="4356100" y="1484313"/>
            <a:ext cx="4186238" cy="2808287"/>
          </a:xfrm>
        </p:spPr>
        <p:txBody>
          <a:bodyPr/>
          <a:lstStyle/>
          <a:p>
            <a:pPr algn="just" eaLnBrk="1" hangingPunct="1">
              <a:defRPr/>
            </a:pPr>
            <a:endParaRPr lang="it-IT" sz="1800" b="1">
              <a:ea typeface="ＭＳ Ｐゴシック" charset="0"/>
            </a:endParaRPr>
          </a:p>
          <a:p>
            <a:pPr algn="just" eaLnBrk="1" hangingPunct="1">
              <a:defRPr/>
            </a:pPr>
            <a:r>
              <a:rPr lang="it-IT" sz="1800" b="1">
                <a:ea typeface="ＭＳ Ｐゴシック" charset="0"/>
              </a:rPr>
              <a:t>A/C = Heparin (30 UI/Kg)</a:t>
            </a:r>
          </a:p>
          <a:p>
            <a:pPr algn="just" eaLnBrk="1" hangingPunct="1">
              <a:defRPr/>
            </a:pPr>
            <a:r>
              <a:rPr lang="it-IT" sz="1800" b="1">
                <a:ea typeface="ＭＳ Ｐゴシック" charset="0"/>
              </a:rPr>
              <a:t>ACD-A : Blood = 1 : 30</a:t>
            </a:r>
          </a:p>
          <a:p>
            <a:pPr algn="just" eaLnBrk="1" hangingPunct="1">
              <a:defRPr/>
            </a:pPr>
            <a:r>
              <a:rPr lang="it-IT" sz="1800" b="1">
                <a:ea typeface="ＭＳ Ｐゴシック" charset="0"/>
              </a:rPr>
              <a:t>ACD utilized = 46 ml</a:t>
            </a:r>
          </a:p>
          <a:p>
            <a:pPr algn="just" eaLnBrk="1" hangingPunct="1">
              <a:defRPr/>
            </a:pPr>
            <a:r>
              <a:rPr lang="it-IT" sz="1800" b="1">
                <a:ea typeface="ＭＳ Ｐゴシック" charset="0"/>
              </a:rPr>
              <a:t>Blood flow = 15 ml/min</a:t>
            </a:r>
          </a:p>
          <a:p>
            <a:pPr algn="just" eaLnBrk="1" hangingPunct="1">
              <a:defRPr/>
            </a:pPr>
            <a:r>
              <a:rPr lang="it-IT" sz="1800" b="1">
                <a:ea typeface="ＭＳ Ｐゴシック" charset="0"/>
              </a:rPr>
              <a:t>Exchanged plasma volume:    </a:t>
            </a:r>
          </a:p>
          <a:p>
            <a:pPr algn="just" eaLnBrk="1" hangingPunct="1">
              <a:buFontTx/>
              <a:buNone/>
              <a:defRPr/>
            </a:pPr>
            <a:r>
              <a:rPr lang="it-IT" sz="1800" b="1">
                <a:ea typeface="ＭＳ Ｐゴシック" charset="0"/>
              </a:rPr>
              <a:t>     1200 ml</a:t>
            </a:r>
          </a:p>
          <a:p>
            <a:pPr algn="just" eaLnBrk="1" hangingPunct="1">
              <a:defRPr/>
            </a:pPr>
            <a:r>
              <a:rPr lang="it-IT" sz="1800" b="1">
                <a:ea typeface="ＭＳ Ｐゴシック" charset="0"/>
              </a:rPr>
              <a:t>Treatment duration = 90 min</a:t>
            </a:r>
          </a:p>
          <a:p>
            <a:pPr algn="just" eaLnBrk="1" hangingPunct="1">
              <a:buFontTx/>
              <a:buNone/>
              <a:defRPr/>
            </a:pPr>
            <a:endParaRPr lang="it-IT" sz="1800" b="1">
              <a:ea typeface="ＭＳ Ｐゴシック" charset="0"/>
            </a:endParaRPr>
          </a:p>
          <a:p>
            <a:pPr eaLnBrk="1" hangingPunct="1">
              <a:buFontTx/>
              <a:buNone/>
              <a:defRPr/>
            </a:pPr>
            <a:endParaRPr lang="it-IT" sz="1800" b="1">
              <a:ea typeface="ＭＳ Ｐゴシック" charset="0"/>
            </a:endParaRPr>
          </a:p>
          <a:p>
            <a:pPr eaLnBrk="1" hangingPunct="1">
              <a:buFontTx/>
              <a:buNone/>
              <a:defRPr/>
            </a:pPr>
            <a:endParaRPr lang="it-IT" sz="2000">
              <a:ea typeface="ＭＳ Ｐゴシック" charset="0"/>
            </a:endParaRPr>
          </a:p>
        </p:txBody>
      </p:sp>
      <p:sp>
        <p:nvSpPr>
          <p:cNvPr id="199684" name="Rectangle 4"/>
          <p:cNvSpPr>
            <a:spLocks noChangeArrowheads="1"/>
          </p:cNvSpPr>
          <p:nvPr/>
        </p:nvSpPr>
        <p:spPr bwMode="auto">
          <a:xfrm>
            <a:off x="539750" y="4510088"/>
            <a:ext cx="8064500" cy="1295400"/>
          </a:xfrm>
          <a:prstGeom prst="rect">
            <a:avLst/>
          </a:prstGeom>
          <a:noFill/>
          <a:ln w="254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just" fontAlgn="base">
              <a:spcBef>
                <a:spcPct val="0"/>
              </a:spcBef>
              <a:spcAft>
                <a:spcPct val="0"/>
              </a:spcAft>
              <a:defRPr/>
            </a:pPr>
            <a:endParaRPr lang="it-IT" b="1">
              <a:solidFill>
                <a:srgbClr val="000000"/>
              </a:solidFill>
              <a:effectLst>
                <a:outerShdw blurRad="38100" dist="38100" dir="2700000" algn="tl">
                  <a:srgbClr val="FFFFFF"/>
                </a:outerShdw>
              </a:effectLst>
              <a:latin typeface="Verdana" pitchFamily="34" charset="0"/>
              <a:ea typeface="MS PGothic" pitchFamily="34" charset="-128"/>
            </a:endParaRPr>
          </a:p>
          <a:p>
            <a:pPr algn="just" fontAlgn="base">
              <a:spcBef>
                <a:spcPct val="0"/>
              </a:spcBef>
              <a:spcAft>
                <a:spcPct val="0"/>
              </a:spcAft>
              <a:defRPr/>
            </a:pPr>
            <a:endParaRPr lang="it-IT" b="1">
              <a:solidFill>
                <a:srgbClr val="000000"/>
              </a:solidFill>
              <a:effectLst>
                <a:outerShdw blurRad="38100" dist="38100" dir="2700000" algn="tl">
                  <a:srgbClr val="FFFFFF"/>
                </a:outerShdw>
              </a:effectLst>
              <a:latin typeface="Verdana" pitchFamily="34" charset="0"/>
              <a:ea typeface="MS PGothic" pitchFamily="34" charset="-128"/>
            </a:endParaRPr>
          </a:p>
          <a:p>
            <a:pPr algn="just" fontAlgn="base">
              <a:spcBef>
                <a:spcPct val="0"/>
              </a:spcBef>
              <a:spcAft>
                <a:spcPct val="0"/>
              </a:spcAft>
              <a:defRPr/>
            </a:pPr>
            <a:endParaRPr lang="it-IT" b="1">
              <a:solidFill>
                <a:srgbClr val="000000"/>
              </a:solidFill>
              <a:effectLst>
                <a:outerShdw blurRad="38100" dist="38100" dir="2700000" algn="tl">
                  <a:srgbClr val="FFFFFF"/>
                </a:outerShdw>
              </a:effectLst>
              <a:latin typeface="Verdana" pitchFamily="34" charset="0"/>
              <a:ea typeface="MS PGothic" pitchFamily="34" charset="-128"/>
            </a:endParaRPr>
          </a:p>
          <a:p>
            <a:pPr algn="just" fontAlgn="base">
              <a:spcBef>
                <a:spcPct val="0"/>
              </a:spcBef>
              <a:spcAft>
                <a:spcPct val="0"/>
              </a:spcAft>
              <a:defRPr/>
            </a:pPr>
            <a:endParaRPr lang="it-IT" b="1">
              <a:solidFill>
                <a:srgbClr val="000000"/>
              </a:solidFill>
              <a:effectLst>
                <a:outerShdw blurRad="38100" dist="38100" dir="2700000" algn="tl">
                  <a:srgbClr val="FFFFFF"/>
                </a:outerShdw>
              </a:effectLst>
              <a:latin typeface="Verdana" pitchFamily="34" charset="0"/>
              <a:ea typeface="MS PGothic" pitchFamily="34" charset="-128"/>
            </a:endParaRPr>
          </a:p>
          <a:p>
            <a:pPr algn="just" fontAlgn="base">
              <a:spcBef>
                <a:spcPct val="0"/>
              </a:spcBef>
              <a:spcAft>
                <a:spcPct val="0"/>
              </a:spcAft>
              <a:defRPr/>
            </a:pPr>
            <a:r>
              <a:rPr lang="it-IT" sz="2000" b="1">
                <a:solidFill>
                  <a:srgbClr val="FF0000"/>
                </a:solidFill>
                <a:effectLst>
                  <a:outerShdw blurRad="38100" dist="38100" dir="2700000" algn="tl">
                    <a:srgbClr val="000000"/>
                  </a:outerShdw>
                </a:effectLst>
                <a:latin typeface="Verdana" pitchFamily="34" charset="0"/>
                <a:ea typeface="MS PGothic" pitchFamily="34" charset="-128"/>
              </a:rPr>
              <a:t>Outcome</a:t>
            </a:r>
            <a:r>
              <a:rPr lang="it-IT" sz="2000" b="1">
                <a:solidFill>
                  <a:srgbClr val="000000"/>
                </a:solidFill>
                <a:effectLst>
                  <a:outerShdw blurRad="38100" dist="38100" dir="2700000" algn="tl">
                    <a:srgbClr val="FFFFFF"/>
                  </a:outerShdw>
                </a:effectLst>
                <a:latin typeface="Verdana" pitchFamily="34" charset="0"/>
                <a:ea typeface="MS PGothic" pitchFamily="34" charset="-128"/>
              </a:rPr>
              <a:t>:</a:t>
            </a:r>
            <a:r>
              <a:rPr lang="it-IT" b="1">
                <a:solidFill>
                  <a:srgbClr val="000000"/>
                </a:solidFill>
                <a:latin typeface="Verdana" pitchFamily="34" charset="0"/>
                <a:ea typeface="MS PGothic" pitchFamily="34" charset="-128"/>
              </a:rPr>
              <a:t> </a:t>
            </a:r>
            <a:r>
              <a:rPr lang="it-IT" sz="1600" b="1">
                <a:solidFill>
                  <a:srgbClr val="000000"/>
                </a:solidFill>
                <a:latin typeface="Verdana" pitchFamily="34" charset="0"/>
                <a:ea typeface="MS PGothic" pitchFamily="34" charset="-128"/>
              </a:rPr>
              <a:t>after only 1 procedure, triglyceridemia = 115 mg/dL,</a:t>
            </a:r>
          </a:p>
          <a:p>
            <a:pPr algn="just" fontAlgn="base">
              <a:spcBef>
                <a:spcPct val="0"/>
              </a:spcBef>
              <a:spcAft>
                <a:spcPct val="0"/>
              </a:spcAft>
              <a:defRPr/>
            </a:pPr>
            <a:r>
              <a:rPr lang="it-IT" sz="1600" b="1">
                <a:solidFill>
                  <a:srgbClr val="000000"/>
                </a:solidFill>
                <a:latin typeface="Verdana" pitchFamily="34" charset="0"/>
                <a:ea typeface="MS PGothic" pitchFamily="34" charset="-128"/>
              </a:rPr>
              <a:t>                   Cholesterolemia = 200 mg/dL (the day after)</a:t>
            </a:r>
          </a:p>
          <a:p>
            <a:pPr algn="just" fontAlgn="base">
              <a:spcBef>
                <a:spcPct val="0"/>
              </a:spcBef>
              <a:spcAft>
                <a:spcPct val="0"/>
              </a:spcAft>
              <a:defRPr/>
            </a:pPr>
            <a:endParaRPr lang="it-IT" sz="1600" b="1">
              <a:solidFill>
                <a:srgbClr val="000000"/>
              </a:solidFill>
              <a:latin typeface="Verdana" pitchFamily="34" charset="0"/>
              <a:ea typeface="MS PGothic" pitchFamily="34" charset="-128"/>
            </a:endParaRPr>
          </a:p>
          <a:p>
            <a:pPr algn="just" fontAlgn="base">
              <a:spcBef>
                <a:spcPct val="0"/>
              </a:spcBef>
              <a:spcAft>
                <a:spcPct val="0"/>
              </a:spcAft>
              <a:defRPr/>
            </a:pPr>
            <a:endParaRPr lang="it-IT" sz="1600" b="1">
              <a:solidFill>
                <a:srgbClr val="000000"/>
              </a:solidFill>
              <a:latin typeface="Verdana" pitchFamily="34" charset="0"/>
              <a:ea typeface="MS PGothic" pitchFamily="34" charset="-128"/>
            </a:endParaRPr>
          </a:p>
          <a:p>
            <a:pPr algn="just" fontAlgn="base">
              <a:spcBef>
                <a:spcPct val="0"/>
              </a:spcBef>
              <a:spcAft>
                <a:spcPct val="0"/>
              </a:spcAft>
              <a:defRPr/>
            </a:pPr>
            <a:endParaRPr lang="it-IT" b="1">
              <a:solidFill>
                <a:srgbClr val="000000"/>
              </a:solidFill>
              <a:latin typeface="Verdana" pitchFamily="34" charset="0"/>
              <a:ea typeface="MS PGothic" pitchFamily="34" charset="-128"/>
            </a:endParaRPr>
          </a:p>
          <a:p>
            <a:pPr algn="just" fontAlgn="base">
              <a:spcBef>
                <a:spcPct val="0"/>
              </a:spcBef>
              <a:spcAft>
                <a:spcPct val="0"/>
              </a:spcAft>
              <a:defRPr/>
            </a:pPr>
            <a:r>
              <a:rPr lang="it-IT" sz="1600" b="1">
                <a:solidFill>
                  <a:srgbClr val="000000"/>
                </a:solidFill>
                <a:latin typeface="Verdana" pitchFamily="34" charset="0"/>
                <a:ea typeface="MS PGothic" pitchFamily="34" charset="-128"/>
              </a:rPr>
              <a:t> </a:t>
            </a:r>
          </a:p>
        </p:txBody>
      </p:sp>
      <p:sp>
        <p:nvSpPr>
          <p:cNvPr id="199685" name="Rectangle 5"/>
          <p:cNvSpPr>
            <a:spLocks noChangeArrowheads="1"/>
          </p:cNvSpPr>
          <p:nvPr/>
        </p:nvSpPr>
        <p:spPr bwMode="auto">
          <a:xfrm>
            <a:off x="539750" y="763588"/>
            <a:ext cx="3527425"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defRPr/>
            </a:pPr>
            <a:r>
              <a:rPr lang="it-IT" sz="2400" b="1">
                <a:solidFill>
                  <a:srgbClr val="FF0000"/>
                </a:solidFill>
                <a:effectLst>
                  <a:outerShdw blurRad="38100" dist="38100" dir="2700000" algn="tl">
                    <a:srgbClr val="000000"/>
                  </a:outerShdw>
                </a:effectLst>
                <a:latin typeface="Verdana" pitchFamily="34" charset="0"/>
                <a:ea typeface="ＭＳ Ｐゴシック" pitchFamily="34" charset="-128"/>
              </a:rPr>
              <a:t>Case report 2</a:t>
            </a:r>
          </a:p>
        </p:txBody>
      </p:sp>
      <p:sp>
        <p:nvSpPr>
          <p:cNvPr id="199686" name="Rectangle 6"/>
          <p:cNvSpPr>
            <a:spLocks noChangeArrowheads="1"/>
          </p:cNvSpPr>
          <p:nvPr/>
        </p:nvSpPr>
        <p:spPr bwMode="auto">
          <a:xfrm>
            <a:off x="4500563" y="908050"/>
            <a:ext cx="3455987" cy="627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defRPr/>
            </a:pPr>
            <a:r>
              <a:rPr lang="it-IT" sz="2400" b="1">
                <a:solidFill>
                  <a:srgbClr val="FF0000"/>
                </a:solidFill>
                <a:effectLst>
                  <a:outerShdw blurRad="38100" dist="38100" dir="2700000" algn="tl">
                    <a:srgbClr val="000000"/>
                  </a:outerShdw>
                </a:effectLst>
                <a:latin typeface="Verdana" pitchFamily="34" charset="0"/>
                <a:ea typeface="ＭＳ Ｐゴシック" pitchFamily="34" charset="-128"/>
              </a:rPr>
              <a:t>Methods</a:t>
            </a:r>
          </a:p>
        </p:txBody>
      </p:sp>
      <p:sp>
        <p:nvSpPr>
          <p:cNvPr id="199687" name="Rectangle 7"/>
          <p:cNvSpPr>
            <a:spLocks noChangeArrowheads="1"/>
          </p:cNvSpPr>
          <p:nvPr/>
        </p:nvSpPr>
        <p:spPr bwMode="auto">
          <a:xfrm>
            <a:off x="754063" y="6092825"/>
            <a:ext cx="7704137" cy="4349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defRPr/>
            </a:pPr>
            <a:r>
              <a:rPr lang="it-IT" sz="1200" b="1" i="1">
                <a:solidFill>
                  <a:srgbClr val="FF0000"/>
                </a:solidFill>
                <a:effectLst>
                  <a:outerShdw blurRad="38100" dist="38100" dir="2700000" algn="tl">
                    <a:srgbClr val="000000"/>
                  </a:outerShdw>
                </a:effectLst>
                <a:latin typeface="Verdana" pitchFamily="34" charset="0"/>
                <a:ea typeface="ＭＳ Ｐゴシック" pitchFamily="34" charset="-128"/>
              </a:rPr>
              <a:t>Stefanutti C., Isacchi  G. et al., Transfusion and Apheresis Science, 31: 3-10, 2004</a:t>
            </a:r>
          </a:p>
        </p:txBody>
      </p:sp>
      <p:sp>
        <p:nvSpPr>
          <p:cNvPr id="199688" name="Rectangle 8"/>
          <p:cNvSpPr>
            <a:spLocks noChangeArrowheads="1"/>
          </p:cNvSpPr>
          <p:nvPr/>
        </p:nvSpPr>
        <p:spPr bwMode="auto">
          <a:xfrm>
            <a:off x="539750" y="3573463"/>
            <a:ext cx="3744913" cy="792162"/>
          </a:xfrm>
          <a:prstGeom prst="rect">
            <a:avLst/>
          </a:prstGeom>
          <a:noFill/>
          <a:ln w="254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fontAlgn="base">
              <a:spcBef>
                <a:spcPct val="0"/>
              </a:spcBef>
              <a:spcAft>
                <a:spcPct val="0"/>
              </a:spcAft>
              <a:defRPr/>
            </a:pPr>
            <a:endParaRPr lang="it-IT">
              <a:solidFill>
                <a:srgbClr val="000000"/>
              </a:solidFill>
              <a:ea typeface="ＭＳ Ｐゴシック" charset="0"/>
            </a:endParaRPr>
          </a:p>
        </p:txBody>
      </p:sp>
    </p:spTree>
    <p:extLst>
      <p:ext uri="{BB962C8B-B14F-4D97-AF65-F5344CB8AC3E}">
        <p14:creationId xmlns:p14="http://schemas.microsoft.com/office/powerpoint/2010/main" val="2066410452"/>
      </p:ext>
    </p:extLst>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99688"/>
                                        </p:tgtEl>
                                        <p:attrNameLst>
                                          <p:attrName>style.visibility</p:attrName>
                                        </p:attrNameLst>
                                      </p:cBhvr>
                                      <p:to>
                                        <p:strVal val="visible"/>
                                      </p:to>
                                    </p:set>
                                    <p:animEffect transition="in" filter="wheel(4)">
                                      <p:cBhvr>
                                        <p:cTn id="7" dur="1000"/>
                                        <p:tgtEl>
                                          <p:spTgt spid="19968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199684"/>
                                        </p:tgtEl>
                                        <p:attrNameLst>
                                          <p:attrName>style.visibility</p:attrName>
                                        </p:attrNameLst>
                                      </p:cBhvr>
                                      <p:to>
                                        <p:strVal val="visible"/>
                                      </p:to>
                                    </p:set>
                                    <p:anim calcmode="lin" valueType="num">
                                      <p:cBhvr>
                                        <p:cTn id="12" dur="1000" fill="hold"/>
                                        <p:tgtEl>
                                          <p:spTgt spid="199684"/>
                                        </p:tgtEl>
                                        <p:attrNameLst>
                                          <p:attrName>ppt_w</p:attrName>
                                        </p:attrNameLst>
                                      </p:cBhvr>
                                      <p:tavLst>
                                        <p:tav tm="0">
                                          <p:val>
                                            <p:strVal val="#ppt_w*0.70"/>
                                          </p:val>
                                        </p:tav>
                                        <p:tav tm="100000">
                                          <p:val>
                                            <p:strVal val="#ppt_w"/>
                                          </p:val>
                                        </p:tav>
                                      </p:tavLst>
                                    </p:anim>
                                    <p:anim calcmode="lin" valueType="num">
                                      <p:cBhvr>
                                        <p:cTn id="13" dur="1000" fill="hold"/>
                                        <p:tgtEl>
                                          <p:spTgt spid="199684"/>
                                        </p:tgtEl>
                                        <p:attrNameLst>
                                          <p:attrName>ppt_h</p:attrName>
                                        </p:attrNameLst>
                                      </p:cBhvr>
                                      <p:tavLst>
                                        <p:tav tm="0">
                                          <p:val>
                                            <p:strVal val="#ppt_h"/>
                                          </p:val>
                                        </p:tav>
                                        <p:tav tm="100000">
                                          <p:val>
                                            <p:strVal val="#ppt_h"/>
                                          </p:val>
                                        </p:tav>
                                      </p:tavLst>
                                    </p:anim>
                                    <p:animEffect transition="in" filter="fade">
                                      <p:cBhvr>
                                        <p:cTn id="14" dur="1000"/>
                                        <p:tgtEl>
                                          <p:spTgt spid="1996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9684" grpId="0" animBg="1"/>
      <p:bldP spid="199688"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srcRect/>
          <a:stretch>
            <a:fillRect/>
          </a:stretch>
        </p:blipFill>
        <p:spPr bwMode="auto">
          <a:xfrm>
            <a:off x="0" y="-26988"/>
            <a:ext cx="9144000" cy="6956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16387" name="Picture 2"/>
          <p:cNvPicPr>
            <a:picLocks noChangeAspect="1" noChangeArrowheads="1"/>
          </p:cNvPicPr>
          <p:nvPr/>
        </p:nvPicPr>
        <p:blipFill>
          <a:blip r:embed="rId3"/>
          <a:srcRect/>
          <a:stretch>
            <a:fillRect/>
          </a:stretch>
        </p:blipFill>
        <p:spPr bwMode="auto">
          <a:xfrm>
            <a:off x="49213" y="44450"/>
            <a:ext cx="5602287"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16388" name="Picture 3"/>
          <p:cNvPicPr>
            <a:picLocks noChangeAspect="1" noChangeArrowheads="1"/>
          </p:cNvPicPr>
          <p:nvPr/>
        </p:nvPicPr>
        <p:blipFill>
          <a:blip r:embed="rId4"/>
          <a:srcRect/>
          <a:stretch>
            <a:fillRect/>
          </a:stretch>
        </p:blipFill>
        <p:spPr bwMode="auto">
          <a:xfrm>
            <a:off x="361950" y="6208713"/>
            <a:ext cx="6731000" cy="67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3074454014"/>
      </p:ext>
    </p:extLst>
  </p:cSld>
  <p:clrMapOvr>
    <a:masterClrMapping/>
  </p:clrMapOvr>
  <p:transition spd="slow">
    <p:split orient="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026"/>
          <p:cNvSpPr>
            <a:spLocks noChangeArrowheads="1"/>
          </p:cNvSpPr>
          <p:nvPr/>
        </p:nvSpPr>
        <p:spPr bwMode="auto">
          <a:xfrm>
            <a:off x="3124200" y="1479550"/>
            <a:ext cx="609600" cy="6096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fontAlgn="base">
              <a:spcBef>
                <a:spcPct val="0"/>
              </a:spcBef>
              <a:spcAft>
                <a:spcPct val="0"/>
              </a:spcAft>
              <a:defRPr/>
            </a:pPr>
            <a:endParaRPr lang="it-IT">
              <a:solidFill>
                <a:srgbClr val="000000"/>
              </a:solidFill>
              <a:ea typeface="ＭＳ Ｐゴシック" charset="0"/>
            </a:endParaRPr>
          </a:p>
        </p:txBody>
      </p:sp>
      <p:sp>
        <p:nvSpPr>
          <p:cNvPr id="17411" name="Rectangle 1027"/>
          <p:cNvSpPr>
            <a:spLocks noChangeArrowheads="1"/>
          </p:cNvSpPr>
          <p:nvPr/>
        </p:nvSpPr>
        <p:spPr bwMode="auto">
          <a:xfrm>
            <a:off x="3429000" y="1479550"/>
            <a:ext cx="304800" cy="609600"/>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fontAlgn="base">
              <a:spcBef>
                <a:spcPct val="0"/>
              </a:spcBef>
              <a:spcAft>
                <a:spcPct val="0"/>
              </a:spcAft>
              <a:defRPr/>
            </a:pPr>
            <a:endParaRPr lang="it-IT">
              <a:solidFill>
                <a:srgbClr val="000000"/>
              </a:solidFill>
              <a:ea typeface="ＭＳ Ｐゴシック" charset="0"/>
            </a:endParaRPr>
          </a:p>
        </p:txBody>
      </p:sp>
      <p:sp>
        <p:nvSpPr>
          <p:cNvPr id="17412" name="Line 1028"/>
          <p:cNvSpPr>
            <a:spLocks noChangeShapeType="1"/>
          </p:cNvSpPr>
          <p:nvPr/>
        </p:nvSpPr>
        <p:spPr bwMode="auto">
          <a:xfrm>
            <a:off x="3733800" y="1784350"/>
            <a:ext cx="1219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fontAlgn="base">
              <a:spcBef>
                <a:spcPct val="0"/>
              </a:spcBef>
              <a:spcAft>
                <a:spcPct val="0"/>
              </a:spcAft>
              <a:defRPr/>
            </a:pPr>
            <a:endParaRPr lang="it-IT">
              <a:solidFill>
                <a:srgbClr val="000000"/>
              </a:solidFill>
              <a:ea typeface="ＭＳ Ｐゴシック" charset="0"/>
            </a:endParaRPr>
          </a:p>
        </p:txBody>
      </p:sp>
      <p:sp>
        <p:nvSpPr>
          <p:cNvPr id="17413" name="Oval 1029"/>
          <p:cNvSpPr>
            <a:spLocks noChangeArrowheads="1"/>
          </p:cNvSpPr>
          <p:nvPr/>
        </p:nvSpPr>
        <p:spPr bwMode="auto">
          <a:xfrm>
            <a:off x="4876800" y="1463675"/>
            <a:ext cx="609600" cy="6096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fontAlgn="base">
              <a:spcBef>
                <a:spcPct val="0"/>
              </a:spcBef>
              <a:spcAft>
                <a:spcPct val="0"/>
              </a:spcAft>
              <a:defRPr/>
            </a:pPr>
            <a:endParaRPr lang="it-IT">
              <a:solidFill>
                <a:srgbClr val="000000"/>
              </a:solidFill>
              <a:ea typeface="ＭＳ Ｐゴシック" charset="0"/>
            </a:endParaRPr>
          </a:p>
        </p:txBody>
      </p:sp>
      <p:sp>
        <p:nvSpPr>
          <p:cNvPr id="28678" name="Arc 1030"/>
          <p:cNvSpPr>
            <a:spLocks/>
          </p:cNvSpPr>
          <p:nvPr/>
        </p:nvSpPr>
        <p:spPr bwMode="auto">
          <a:xfrm>
            <a:off x="5181600" y="1463675"/>
            <a:ext cx="304800" cy="30480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it-IT" smtClean="0">
              <a:solidFill>
                <a:srgbClr val="000000"/>
              </a:solidFill>
              <a:ea typeface="MS PGothic" pitchFamily="34" charset="-128"/>
            </a:endParaRPr>
          </a:p>
        </p:txBody>
      </p:sp>
      <p:sp>
        <p:nvSpPr>
          <p:cNvPr id="28679" name="Arc 1031"/>
          <p:cNvSpPr>
            <a:spLocks/>
          </p:cNvSpPr>
          <p:nvPr/>
        </p:nvSpPr>
        <p:spPr bwMode="auto">
          <a:xfrm flipV="1">
            <a:off x="5181600" y="1768475"/>
            <a:ext cx="304800" cy="30480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it-IT" smtClean="0">
              <a:solidFill>
                <a:srgbClr val="000000"/>
              </a:solidFill>
              <a:ea typeface="MS PGothic" pitchFamily="34" charset="-128"/>
            </a:endParaRPr>
          </a:p>
        </p:txBody>
      </p:sp>
      <p:sp>
        <p:nvSpPr>
          <p:cNvPr id="17416" name="Line 1038"/>
          <p:cNvSpPr>
            <a:spLocks noChangeShapeType="1"/>
          </p:cNvSpPr>
          <p:nvPr/>
        </p:nvSpPr>
        <p:spPr bwMode="auto">
          <a:xfrm flipV="1">
            <a:off x="4343400" y="1800225"/>
            <a:ext cx="0" cy="8667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fontAlgn="base">
              <a:spcBef>
                <a:spcPct val="0"/>
              </a:spcBef>
              <a:spcAft>
                <a:spcPct val="0"/>
              </a:spcAft>
              <a:defRPr/>
            </a:pPr>
            <a:endParaRPr lang="it-IT">
              <a:solidFill>
                <a:srgbClr val="000000"/>
              </a:solidFill>
              <a:ea typeface="ＭＳ Ｐゴシック" charset="0"/>
            </a:endParaRPr>
          </a:p>
        </p:txBody>
      </p:sp>
      <p:sp>
        <p:nvSpPr>
          <p:cNvPr id="17417" name="Oval 1044"/>
          <p:cNvSpPr>
            <a:spLocks noChangeArrowheads="1"/>
          </p:cNvSpPr>
          <p:nvPr/>
        </p:nvSpPr>
        <p:spPr bwMode="auto">
          <a:xfrm>
            <a:off x="3124200" y="3429000"/>
            <a:ext cx="609600" cy="609600"/>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fontAlgn="base">
              <a:spcBef>
                <a:spcPct val="0"/>
              </a:spcBef>
              <a:spcAft>
                <a:spcPct val="0"/>
              </a:spcAft>
              <a:defRPr/>
            </a:pPr>
            <a:endParaRPr lang="it-IT">
              <a:solidFill>
                <a:srgbClr val="000000"/>
              </a:solidFill>
              <a:ea typeface="ＭＳ Ｐゴシック" charset="0"/>
            </a:endParaRPr>
          </a:p>
        </p:txBody>
      </p:sp>
      <p:sp>
        <p:nvSpPr>
          <p:cNvPr id="17418" name="Oval 1054"/>
          <p:cNvSpPr>
            <a:spLocks noChangeArrowheads="1"/>
          </p:cNvSpPr>
          <p:nvPr/>
        </p:nvSpPr>
        <p:spPr bwMode="auto">
          <a:xfrm>
            <a:off x="4953000" y="3429000"/>
            <a:ext cx="609600" cy="6096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fontAlgn="base">
              <a:spcBef>
                <a:spcPct val="0"/>
              </a:spcBef>
              <a:spcAft>
                <a:spcPct val="0"/>
              </a:spcAft>
              <a:defRPr/>
            </a:pPr>
            <a:endParaRPr lang="it-IT">
              <a:solidFill>
                <a:srgbClr val="000000"/>
              </a:solidFill>
              <a:ea typeface="ＭＳ Ｐゴシック" charset="0"/>
            </a:endParaRPr>
          </a:p>
        </p:txBody>
      </p:sp>
      <p:sp>
        <p:nvSpPr>
          <p:cNvPr id="17419" name="Line 1056"/>
          <p:cNvSpPr>
            <a:spLocks noChangeShapeType="1"/>
          </p:cNvSpPr>
          <p:nvPr/>
        </p:nvSpPr>
        <p:spPr bwMode="auto">
          <a:xfrm flipH="1">
            <a:off x="3429000" y="2667000"/>
            <a:ext cx="914400" cy="762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fontAlgn="base">
              <a:spcBef>
                <a:spcPct val="0"/>
              </a:spcBef>
              <a:spcAft>
                <a:spcPct val="0"/>
              </a:spcAft>
              <a:defRPr/>
            </a:pPr>
            <a:endParaRPr lang="it-IT">
              <a:solidFill>
                <a:srgbClr val="000000"/>
              </a:solidFill>
              <a:ea typeface="ＭＳ Ｐゴシック" charset="0"/>
            </a:endParaRPr>
          </a:p>
        </p:txBody>
      </p:sp>
      <p:sp>
        <p:nvSpPr>
          <p:cNvPr id="17420" name="Line 1057"/>
          <p:cNvSpPr>
            <a:spLocks noChangeShapeType="1"/>
          </p:cNvSpPr>
          <p:nvPr/>
        </p:nvSpPr>
        <p:spPr bwMode="auto">
          <a:xfrm>
            <a:off x="4343400" y="2667000"/>
            <a:ext cx="914400" cy="762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fontAlgn="base">
              <a:spcBef>
                <a:spcPct val="0"/>
              </a:spcBef>
              <a:spcAft>
                <a:spcPct val="0"/>
              </a:spcAft>
              <a:defRPr/>
            </a:pPr>
            <a:endParaRPr lang="it-IT">
              <a:solidFill>
                <a:srgbClr val="000000"/>
              </a:solidFill>
              <a:ea typeface="ＭＳ Ｐゴシック" charset="0"/>
            </a:endParaRPr>
          </a:p>
        </p:txBody>
      </p:sp>
      <p:sp>
        <p:nvSpPr>
          <p:cNvPr id="17421" name="Text Box 1058"/>
          <p:cNvSpPr txBox="1">
            <a:spLocks noChangeArrowheads="1"/>
          </p:cNvSpPr>
          <p:nvPr/>
        </p:nvSpPr>
        <p:spPr bwMode="auto">
          <a:xfrm>
            <a:off x="7543800" y="6096000"/>
            <a:ext cx="9906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fontAlgn="base" hangingPunct="1">
              <a:spcBef>
                <a:spcPct val="50000"/>
              </a:spcBef>
              <a:spcAft>
                <a:spcPct val="0"/>
              </a:spcAft>
              <a:defRPr/>
            </a:pPr>
            <a:r>
              <a:rPr lang="it-IT" sz="1600" b="1" smtClean="0">
                <a:solidFill>
                  <a:srgbClr val="000000"/>
                </a:solidFill>
                <a:latin typeface="Times New Roman" charset="0"/>
              </a:rPr>
              <a:t>Figure 1</a:t>
            </a:r>
          </a:p>
        </p:txBody>
      </p:sp>
      <p:sp>
        <p:nvSpPr>
          <p:cNvPr id="17422" name="Text Box 1059"/>
          <p:cNvSpPr txBox="1">
            <a:spLocks noChangeArrowheads="1"/>
          </p:cNvSpPr>
          <p:nvPr/>
        </p:nvSpPr>
        <p:spPr bwMode="auto">
          <a:xfrm>
            <a:off x="2057400" y="2209800"/>
            <a:ext cx="3886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fontAlgn="base" hangingPunct="1">
              <a:spcBef>
                <a:spcPct val="50000"/>
              </a:spcBef>
              <a:spcAft>
                <a:spcPct val="0"/>
              </a:spcAft>
              <a:defRPr/>
            </a:pPr>
            <a:r>
              <a:rPr lang="it-IT" sz="1400" b="1" smtClean="0">
                <a:solidFill>
                  <a:srgbClr val="000000"/>
                </a:solidFill>
                <a:latin typeface="Times New Roman" charset="0"/>
              </a:rPr>
              <a:t>I                           1                                      2</a:t>
            </a:r>
          </a:p>
        </p:txBody>
      </p:sp>
      <p:sp>
        <p:nvSpPr>
          <p:cNvPr id="17423" name="Text Box 1060"/>
          <p:cNvSpPr txBox="1">
            <a:spLocks noChangeArrowheads="1"/>
          </p:cNvSpPr>
          <p:nvPr/>
        </p:nvSpPr>
        <p:spPr bwMode="auto">
          <a:xfrm>
            <a:off x="2057400" y="4191000"/>
            <a:ext cx="3886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fontAlgn="base" hangingPunct="1">
              <a:spcBef>
                <a:spcPct val="50000"/>
              </a:spcBef>
              <a:spcAft>
                <a:spcPct val="0"/>
              </a:spcAft>
              <a:defRPr/>
            </a:pPr>
            <a:r>
              <a:rPr lang="it-IT" sz="1400" b="1" smtClean="0">
                <a:solidFill>
                  <a:srgbClr val="000000"/>
                </a:solidFill>
                <a:latin typeface="Times New Roman" charset="0"/>
              </a:rPr>
              <a:t>II                          1                                      2</a:t>
            </a:r>
          </a:p>
        </p:txBody>
      </p:sp>
      <p:sp>
        <p:nvSpPr>
          <p:cNvPr id="17424" name="Rectangle 1061"/>
          <p:cNvSpPr>
            <a:spLocks noChangeArrowheads="1"/>
          </p:cNvSpPr>
          <p:nvPr/>
        </p:nvSpPr>
        <p:spPr bwMode="auto">
          <a:xfrm>
            <a:off x="2209800" y="5257800"/>
            <a:ext cx="152400" cy="152400"/>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fontAlgn="base">
              <a:spcBef>
                <a:spcPct val="0"/>
              </a:spcBef>
              <a:spcAft>
                <a:spcPct val="0"/>
              </a:spcAft>
              <a:defRPr/>
            </a:pPr>
            <a:endParaRPr lang="it-IT">
              <a:solidFill>
                <a:srgbClr val="000000"/>
              </a:solidFill>
              <a:ea typeface="ＭＳ Ｐゴシック" charset="0"/>
            </a:endParaRPr>
          </a:p>
        </p:txBody>
      </p:sp>
      <p:sp>
        <p:nvSpPr>
          <p:cNvPr id="17425" name="Text Box 1062"/>
          <p:cNvSpPr txBox="1">
            <a:spLocks noChangeArrowheads="1"/>
          </p:cNvSpPr>
          <p:nvPr/>
        </p:nvSpPr>
        <p:spPr bwMode="auto">
          <a:xfrm>
            <a:off x="2438400" y="5181600"/>
            <a:ext cx="2514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fontAlgn="base" hangingPunct="1">
              <a:spcBef>
                <a:spcPct val="50000"/>
              </a:spcBef>
              <a:spcAft>
                <a:spcPct val="0"/>
              </a:spcAft>
              <a:defRPr/>
            </a:pPr>
            <a:r>
              <a:rPr lang="it-IT" sz="1400" b="1" smtClean="0">
                <a:solidFill>
                  <a:srgbClr val="000000"/>
                </a:solidFill>
                <a:latin typeface="Times New Roman" charset="0"/>
              </a:rPr>
              <a:t>LPL c.242G&gt;A (p.G81D)</a:t>
            </a:r>
          </a:p>
        </p:txBody>
      </p:sp>
      <p:sp>
        <p:nvSpPr>
          <p:cNvPr id="17426" name="Line 1064"/>
          <p:cNvSpPr>
            <a:spLocks noChangeShapeType="1"/>
          </p:cNvSpPr>
          <p:nvPr/>
        </p:nvSpPr>
        <p:spPr bwMode="auto">
          <a:xfrm>
            <a:off x="2667000" y="3200400"/>
            <a:ext cx="381000" cy="304800"/>
          </a:xfrm>
          <a:prstGeom prst="line">
            <a:avLst/>
          </a:prstGeom>
          <a:noFill/>
          <a:ln w="158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fontAlgn="base">
              <a:spcBef>
                <a:spcPct val="0"/>
              </a:spcBef>
              <a:spcAft>
                <a:spcPct val="0"/>
              </a:spcAft>
              <a:defRPr/>
            </a:pPr>
            <a:endParaRPr lang="it-IT">
              <a:solidFill>
                <a:srgbClr val="000000"/>
              </a:solidFill>
              <a:ea typeface="ＭＳ Ｐゴシック" charset="0"/>
            </a:endParaRPr>
          </a:p>
        </p:txBody>
      </p:sp>
      <p:sp>
        <p:nvSpPr>
          <p:cNvPr id="17427" name="Text Box 1066"/>
          <p:cNvSpPr txBox="1">
            <a:spLocks noChangeArrowheads="1"/>
          </p:cNvSpPr>
          <p:nvPr/>
        </p:nvSpPr>
        <p:spPr bwMode="auto">
          <a:xfrm>
            <a:off x="4800600" y="2420938"/>
            <a:ext cx="8382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fontAlgn="base" hangingPunct="1">
              <a:spcBef>
                <a:spcPct val="50000"/>
              </a:spcBef>
              <a:spcAft>
                <a:spcPct val="0"/>
              </a:spcAft>
              <a:defRPr/>
            </a:pPr>
            <a:r>
              <a:rPr lang="it-IT" b="1" smtClean="0">
                <a:solidFill>
                  <a:srgbClr val="000000"/>
                </a:solidFill>
                <a:latin typeface="Times New Roman" charset="0"/>
              </a:rPr>
              <a:t>1.08 </a:t>
            </a:r>
            <a:r>
              <a:rPr lang="it-IT" sz="1400" smtClean="0">
                <a:solidFill>
                  <a:srgbClr val="000000"/>
                </a:solidFill>
                <a:latin typeface="Times New Roman" charset="0"/>
              </a:rPr>
              <a:t>mmol/L</a:t>
            </a:r>
          </a:p>
        </p:txBody>
      </p:sp>
      <p:sp>
        <p:nvSpPr>
          <p:cNvPr id="17428" name="Text Box 1067"/>
          <p:cNvSpPr txBox="1">
            <a:spLocks noChangeArrowheads="1"/>
          </p:cNvSpPr>
          <p:nvPr/>
        </p:nvSpPr>
        <p:spPr bwMode="auto">
          <a:xfrm>
            <a:off x="4800600" y="4433888"/>
            <a:ext cx="8382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fontAlgn="base" hangingPunct="1">
              <a:spcBef>
                <a:spcPct val="50000"/>
              </a:spcBef>
              <a:spcAft>
                <a:spcPct val="0"/>
              </a:spcAft>
              <a:defRPr/>
            </a:pPr>
            <a:r>
              <a:rPr lang="it-IT" b="1" smtClean="0">
                <a:solidFill>
                  <a:srgbClr val="000000"/>
                </a:solidFill>
                <a:latin typeface="Times New Roman" charset="0"/>
              </a:rPr>
              <a:t>0.90 </a:t>
            </a:r>
            <a:r>
              <a:rPr lang="it-IT" sz="1400" smtClean="0">
                <a:solidFill>
                  <a:srgbClr val="000000"/>
                </a:solidFill>
                <a:latin typeface="Times New Roman" charset="0"/>
              </a:rPr>
              <a:t>mmol/L</a:t>
            </a:r>
          </a:p>
        </p:txBody>
      </p:sp>
      <p:sp>
        <p:nvSpPr>
          <p:cNvPr id="17429" name="Text Box 1068"/>
          <p:cNvSpPr txBox="1">
            <a:spLocks noChangeArrowheads="1"/>
          </p:cNvSpPr>
          <p:nvPr/>
        </p:nvSpPr>
        <p:spPr bwMode="auto">
          <a:xfrm>
            <a:off x="3048000" y="4433888"/>
            <a:ext cx="8382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fontAlgn="base" hangingPunct="1">
              <a:spcBef>
                <a:spcPct val="50000"/>
              </a:spcBef>
              <a:spcAft>
                <a:spcPct val="0"/>
              </a:spcAft>
              <a:defRPr/>
            </a:pPr>
            <a:r>
              <a:rPr lang="it-IT" b="1" smtClean="0">
                <a:solidFill>
                  <a:srgbClr val="000000"/>
                </a:solidFill>
                <a:latin typeface="Times New Roman" charset="0"/>
              </a:rPr>
              <a:t>359.5 </a:t>
            </a:r>
            <a:r>
              <a:rPr lang="en-GB" sz="1400" smtClean="0">
                <a:solidFill>
                  <a:srgbClr val="000000"/>
                </a:solidFill>
                <a:latin typeface="Times New Roman" charset="0"/>
              </a:rPr>
              <a:t>mmol/L</a:t>
            </a:r>
            <a:endParaRPr lang="it-IT" sz="1400" b="1" smtClean="0">
              <a:solidFill>
                <a:srgbClr val="000000"/>
              </a:solidFill>
              <a:latin typeface="Times New Roman" charset="0"/>
            </a:endParaRPr>
          </a:p>
        </p:txBody>
      </p:sp>
      <p:sp>
        <p:nvSpPr>
          <p:cNvPr id="17430" name="Text Box 1066"/>
          <p:cNvSpPr txBox="1">
            <a:spLocks noChangeArrowheads="1"/>
          </p:cNvSpPr>
          <p:nvPr/>
        </p:nvSpPr>
        <p:spPr bwMode="auto">
          <a:xfrm>
            <a:off x="3059113" y="2420938"/>
            <a:ext cx="8382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fontAlgn="base" hangingPunct="1">
              <a:spcBef>
                <a:spcPct val="50000"/>
              </a:spcBef>
              <a:spcAft>
                <a:spcPct val="0"/>
              </a:spcAft>
              <a:defRPr/>
            </a:pPr>
            <a:r>
              <a:rPr lang="it-IT" b="1" smtClean="0">
                <a:solidFill>
                  <a:srgbClr val="000000"/>
                </a:solidFill>
                <a:latin typeface="Times New Roman" charset="0"/>
              </a:rPr>
              <a:t>1.78 </a:t>
            </a:r>
            <a:r>
              <a:rPr lang="it-IT" sz="1400" smtClean="0">
                <a:solidFill>
                  <a:srgbClr val="000000"/>
                </a:solidFill>
                <a:latin typeface="Times New Roman" charset="0"/>
              </a:rPr>
              <a:t>mmol/L</a:t>
            </a:r>
          </a:p>
        </p:txBody>
      </p:sp>
      <p:sp>
        <p:nvSpPr>
          <p:cNvPr id="23" name="Rettangolo 22"/>
          <p:cNvSpPr/>
          <p:nvPr/>
        </p:nvSpPr>
        <p:spPr>
          <a:xfrm>
            <a:off x="1331640" y="5940569"/>
            <a:ext cx="5543996" cy="584775"/>
          </a:xfrm>
          <a:prstGeom prst="rect">
            <a:avLst/>
          </a:prstGeom>
          <a:gradFill>
            <a:gsLst>
              <a:gs pos="0">
                <a:srgbClr val="8488C4"/>
              </a:gs>
              <a:gs pos="53000">
                <a:srgbClr val="D4DEFF"/>
              </a:gs>
              <a:gs pos="83000">
                <a:srgbClr val="D4DEFF"/>
              </a:gs>
              <a:gs pos="100000">
                <a:srgbClr val="96AB94"/>
              </a:gs>
            </a:gsLst>
            <a:lin ang="5400000" scaled="0"/>
          </a:gradFill>
          <a:scene3d>
            <a:camera prst="orthographicFront"/>
            <a:lightRig rig="threePt" dir="t"/>
          </a:scene3d>
          <a:sp3d>
            <a:bevelT w="165100" prst="coolSlant"/>
            <a:bevelB w="165100" prst="coolSlant"/>
          </a:sp3d>
        </p:spPr>
        <p:txBody>
          <a:bodyPr>
            <a:spAutoFit/>
          </a:bodyPr>
          <a:lstStyle/>
          <a:p>
            <a:pPr algn="ctr" fontAlgn="base">
              <a:spcBef>
                <a:spcPct val="0"/>
              </a:spcBef>
              <a:spcAft>
                <a:spcPct val="0"/>
              </a:spcAft>
              <a:defRPr/>
            </a:pPr>
            <a:r>
              <a:rPr lang="en-GB" sz="1600" dirty="0">
                <a:solidFill>
                  <a:srgbClr val="000000"/>
                </a:solidFill>
                <a:ea typeface="MS PGothic" pitchFamily="34" charset="-128"/>
              </a:rPr>
              <a:t>The </a:t>
            </a:r>
            <a:r>
              <a:rPr lang="en-GB" sz="1600" dirty="0" err="1">
                <a:solidFill>
                  <a:srgbClr val="000000"/>
                </a:solidFill>
                <a:ea typeface="MS PGothic" pitchFamily="34" charset="-128"/>
              </a:rPr>
              <a:t>proband</a:t>
            </a:r>
            <a:r>
              <a:rPr lang="en-GB" sz="1600" dirty="0">
                <a:solidFill>
                  <a:srgbClr val="000000"/>
                </a:solidFill>
                <a:ea typeface="MS PGothic" pitchFamily="34" charset="-128"/>
              </a:rPr>
              <a:t> was homozygous for a novel </a:t>
            </a:r>
            <a:r>
              <a:rPr lang="en-GB" sz="1600" b="1" i="1" dirty="0">
                <a:solidFill>
                  <a:srgbClr val="000000"/>
                </a:solidFill>
                <a:ea typeface="MS PGothic" pitchFamily="34" charset="-128"/>
              </a:rPr>
              <a:t>LPL</a:t>
            </a:r>
            <a:r>
              <a:rPr lang="en-GB" sz="1600" b="1" dirty="0">
                <a:solidFill>
                  <a:srgbClr val="000000"/>
                </a:solidFill>
                <a:ea typeface="MS PGothic" pitchFamily="34" charset="-128"/>
              </a:rPr>
              <a:t> mutation c.242G&gt;A, p.G81D </a:t>
            </a:r>
            <a:endParaRPr lang="it-IT" sz="1600" b="1" dirty="0">
              <a:solidFill>
                <a:srgbClr val="000000"/>
              </a:solidFill>
              <a:ea typeface="MS PGothic" pitchFamily="34" charset="-128"/>
            </a:endParaRPr>
          </a:p>
        </p:txBody>
      </p:sp>
      <p:sp>
        <p:nvSpPr>
          <p:cNvPr id="2" name="Rettangolo 1"/>
          <p:cNvSpPr/>
          <p:nvPr/>
        </p:nvSpPr>
        <p:spPr>
          <a:xfrm>
            <a:off x="828178" y="188640"/>
            <a:ext cx="7488238" cy="864095"/>
          </a:xfrm>
          <a:prstGeom prst="rect">
            <a:avLst/>
          </a:prstGeom>
          <a:gradFill>
            <a:gsLst>
              <a:gs pos="0">
                <a:srgbClr val="8488C4"/>
              </a:gs>
              <a:gs pos="53000">
                <a:srgbClr val="D4DEFF"/>
              </a:gs>
              <a:gs pos="83000">
                <a:srgbClr val="D4DEFF"/>
              </a:gs>
              <a:gs pos="100000">
                <a:srgbClr val="96AB94"/>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it-IT" sz="1200" b="1" dirty="0" smtClean="0"/>
          </a:p>
          <a:p>
            <a:r>
              <a:rPr lang="it-IT" sz="1200" b="1" dirty="0" err="1" smtClean="0">
                <a:solidFill>
                  <a:schemeClr val="tx1"/>
                </a:solidFill>
              </a:rPr>
              <a:t>Stefanutti</a:t>
            </a:r>
            <a:r>
              <a:rPr lang="it-IT" sz="1200" b="1" dirty="0" smtClean="0">
                <a:solidFill>
                  <a:schemeClr val="tx1"/>
                </a:solidFill>
              </a:rPr>
              <a:t> </a:t>
            </a:r>
            <a:r>
              <a:rPr lang="it-IT" sz="1200" b="1" dirty="0">
                <a:solidFill>
                  <a:schemeClr val="tx1"/>
                </a:solidFill>
              </a:rPr>
              <a:t>C</a:t>
            </a:r>
            <a:r>
              <a:rPr lang="it-IT" sz="1200" dirty="0">
                <a:solidFill>
                  <a:schemeClr val="tx1"/>
                </a:solidFill>
              </a:rPr>
              <a:t>, </a:t>
            </a:r>
            <a:r>
              <a:rPr lang="it-IT" sz="1200" dirty="0" err="1">
                <a:solidFill>
                  <a:schemeClr val="tx1"/>
                </a:solidFill>
              </a:rPr>
              <a:t>Gozzer</a:t>
            </a:r>
            <a:r>
              <a:rPr lang="it-IT" sz="1200" dirty="0">
                <a:solidFill>
                  <a:schemeClr val="tx1"/>
                </a:solidFill>
              </a:rPr>
              <a:t> M, Pisciotta L, D'Eufemia P, Bosco G, </a:t>
            </a:r>
            <a:r>
              <a:rPr lang="it-IT" sz="1200" dirty="0" err="1">
                <a:solidFill>
                  <a:schemeClr val="tx1"/>
                </a:solidFill>
              </a:rPr>
              <a:t>Morozzi</a:t>
            </a:r>
            <a:r>
              <a:rPr lang="it-IT" sz="1200" dirty="0">
                <a:solidFill>
                  <a:schemeClr val="tx1"/>
                </a:solidFill>
              </a:rPr>
              <a:t> C, </a:t>
            </a:r>
            <a:r>
              <a:rPr lang="it-IT" sz="1200" dirty="0" err="1">
                <a:solidFill>
                  <a:schemeClr val="tx1"/>
                </a:solidFill>
              </a:rPr>
              <a:t>Papadia</a:t>
            </a:r>
            <a:r>
              <a:rPr lang="it-IT" sz="1200" dirty="0">
                <a:solidFill>
                  <a:schemeClr val="tx1"/>
                </a:solidFill>
              </a:rPr>
              <a:t> F, </a:t>
            </a:r>
            <a:r>
              <a:rPr lang="it-IT" sz="1200" dirty="0" err="1">
                <a:solidFill>
                  <a:schemeClr val="tx1"/>
                </a:solidFill>
              </a:rPr>
              <a:t>Shafii</a:t>
            </a:r>
            <a:r>
              <a:rPr lang="it-IT" sz="1200" dirty="0">
                <a:solidFill>
                  <a:schemeClr val="tx1"/>
                </a:solidFill>
              </a:rPr>
              <a:t> M, Di Giacomo S, Bertolini S</a:t>
            </a:r>
            <a:r>
              <a:rPr lang="it-IT" sz="1200" dirty="0" smtClean="0"/>
              <a:t>.</a:t>
            </a:r>
            <a:r>
              <a:rPr lang="it-IT" sz="1200" dirty="0">
                <a:hlinkClick r:id="rId2"/>
              </a:rPr>
              <a:t> A </a:t>
            </a:r>
            <a:r>
              <a:rPr lang="it-IT" sz="1200" dirty="0" err="1">
                <a:hlinkClick r:id="rId2"/>
              </a:rPr>
              <a:t>three</a:t>
            </a:r>
            <a:r>
              <a:rPr lang="it-IT" sz="1200" dirty="0">
                <a:hlinkClick r:id="rId2"/>
              </a:rPr>
              <a:t> </a:t>
            </a:r>
            <a:r>
              <a:rPr lang="it-IT" sz="1200" dirty="0" err="1">
                <a:hlinkClick r:id="rId2"/>
              </a:rPr>
              <a:t>month-old</a:t>
            </a:r>
            <a:r>
              <a:rPr lang="it-IT" sz="1200" dirty="0">
                <a:hlinkClick r:id="rId2"/>
              </a:rPr>
              <a:t> </a:t>
            </a:r>
            <a:r>
              <a:rPr lang="it-IT" sz="1200" dirty="0" err="1">
                <a:hlinkClick r:id="rId2"/>
              </a:rPr>
              <a:t>infant</a:t>
            </a:r>
            <a:r>
              <a:rPr lang="it-IT" sz="1200" dirty="0">
                <a:hlinkClick r:id="rId2"/>
              </a:rPr>
              <a:t> with severe </a:t>
            </a:r>
            <a:r>
              <a:rPr lang="it-IT" sz="1200" dirty="0" err="1">
                <a:hlinkClick r:id="rId2"/>
              </a:rPr>
              <a:t>hyperchylomicronemia</a:t>
            </a:r>
            <a:r>
              <a:rPr lang="it-IT" sz="1200" dirty="0">
                <a:hlinkClick r:id="rId2"/>
              </a:rPr>
              <a:t>: </a:t>
            </a:r>
            <a:r>
              <a:rPr lang="it-IT" sz="1200" dirty="0" err="1">
                <a:hlinkClick r:id="rId2"/>
              </a:rPr>
              <a:t>molecular</a:t>
            </a:r>
            <a:r>
              <a:rPr lang="it-IT" sz="1200" dirty="0">
                <a:hlinkClick r:id="rId2"/>
              </a:rPr>
              <a:t> </a:t>
            </a:r>
            <a:r>
              <a:rPr lang="it-IT" sz="1200" dirty="0" err="1">
                <a:hlinkClick r:id="rId2"/>
              </a:rPr>
              <a:t>diagnosis</a:t>
            </a:r>
            <a:r>
              <a:rPr lang="it-IT" sz="1200" dirty="0">
                <a:hlinkClick r:id="rId2"/>
              </a:rPr>
              <a:t> and </a:t>
            </a:r>
            <a:r>
              <a:rPr lang="it-IT" sz="1200" dirty="0" err="1">
                <a:hlinkClick r:id="rId2"/>
              </a:rPr>
              <a:t>extracorporeal</a:t>
            </a:r>
            <a:r>
              <a:rPr lang="it-IT" sz="1200" dirty="0">
                <a:hlinkClick r:id="rId2"/>
              </a:rPr>
              <a:t> treatment</a:t>
            </a:r>
            <a:r>
              <a:rPr lang="it-IT" sz="1200" dirty="0" smtClean="0">
                <a:hlinkClick r:id="rId2"/>
              </a:rPr>
              <a:t>.</a:t>
            </a:r>
            <a:r>
              <a:rPr lang="it-IT" sz="1200" dirty="0" smtClean="0"/>
              <a:t>  </a:t>
            </a:r>
            <a:r>
              <a:rPr lang="it-IT" sz="1200" dirty="0" err="1" smtClean="0">
                <a:solidFill>
                  <a:schemeClr val="tx1"/>
                </a:solidFill>
              </a:rPr>
              <a:t>Atheroscler</a:t>
            </a:r>
            <a:r>
              <a:rPr lang="it-IT" sz="1200" dirty="0" smtClean="0">
                <a:solidFill>
                  <a:schemeClr val="tx1"/>
                </a:solidFill>
              </a:rPr>
              <a:t> </a:t>
            </a:r>
            <a:r>
              <a:rPr lang="it-IT" sz="1200" dirty="0" err="1">
                <a:solidFill>
                  <a:schemeClr val="tx1"/>
                </a:solidFill>
              </a:rPr>
              <a:t>Suppl</a:t>
            </a:r>
            <a:r>
              <a:rPr lang="it-IT" sz="1200" dirty="0">
                <a:solidFill>
                  <a:schemeClr val="tx1"/>
                </a:solidFill>
              </a:rPr>
              <a:t>. 2013 Jan;14(1):73-6.</a:t>
            </a:r>
          </a:p>
          <a:p>
            <a:pPr algn="ctr" fontAlgn="base">
              <a:spcBef>
                <a:spcPct val="0"/>
              </a:spcBef>
              <a:spcAft>
                <a:spcPct val="0"/>
              </a:spcAft>
              <a:defRPr/>
            </a:pPr>
            <a:endParaRPr lang="it-IT" sz="1200" i="1" dirty="0">
              <a:solidFill>
                <a:srgbClr val="000000"/>
              </a:solidFill>
            </a:endParaRPr>
          </a:p>
        </p:txBody>
      </p:sp>
    </p:spTree>
    <p:extLst>
      <p:ext uri="{BB962C8B-B14F-4D97-AF65-F5344CB8AC3E}">
        <p14:creationId xmlns:p14="http://schemas.microsoft.com/office/powerpoint/2010/main" val="19388479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6"/>
          <p:cNvPicPr>
            <a:picLocks noChangeAspect="1" noChangeArrowheads="1"/>
          </p:cNvPicPr>
          <p:nvPr/>
        </p:nvPicPr>
        <p:blipFill>
          <a:blip r:embed="rId2"/>
          <a:srcRect/>
          <a:stretch>
            <a:fillRect/>
          </a:stretch>
        </p:blipFill>
        <p:spPr bwMode="auto">
          <a:xfrm>
            <a:off x="0" y="5543550"/>
            <a:ext cx="9144000" cy="134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2365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1124744"/>
            <a:ext cx="5944429" cy="4458323"/>
          </a:xfrm>
          <a:prstGeom prst="rect">
            <a:avLst/>
          </a:prstGeom>
          <a:noFill/>
          <a:ln w="38100">
            <a:solidFill>
              <a:schemeClr val="accent1"/>
            </a:solidFill>
            <a:miter lim="800000"/>
            <a:headEnd/>
            <a:tailEnd/>
          </a:ln>
          <a:effectLst/>
          <a:scene3d>
            <a:camera prst="orthographicFront"/>
            <a:lightRig rig="threePt" dir="t"/>
          </a:scene3d>
          <a:sp3d>
            <a:bevelT/>
            <a:bevelB w="165100" prst="coolSlant"/>
          </a:sp3d>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ttangolo 3"/>
          <p:cNvSpPr/>
          <p:nvPr/>
        </p:nvSpPr>
        <p:spPr>
          <a:xfrm>
            <a:off x="828178" y="116632"/>
            <a:ext cx="7488238" cy="864095"/>
          </a:xfrm>
          <a:prstGeom prst="rect">
            <a:avLst/>
          </a:prstGeom>
          <a:gradFill>
            <a:gsLst>
              <a:gs pos="0">
                <a:srgbClr val="8488C4"/>
              </a:gs>
              <a:gs pos="53000">
                <a:srgbClr val="D4DEFF"/>
              </a:gs>
              <a:gs pos="83000">
                <a:srgbClr val="D4DEFF"/>
              </a:gs>
              <a:gs pos="100000">
                <a:srgbClr val="96AB94"/>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it-IT" sz="1200" b="1" dirty="0" smtClean="0"/>
          </a:p>
          <a:p>
            <a:r>
              <a:rPr lang="it-IT" sz="1200" b="1" dirty="0" err="1" smtClean="0">
                <a:solidFill>
                  <a:schemeClr val="tx1"/>
                </a:solidFill>
              </a:rPr>
              <a:t>Stefanutti</a:t>
            </a:r>
            <a:r>
              <a:rPr lang="it-IT" sz="1200" b="1" dirty="0" smtClean="0">
                <a:solidFill>
                  <a:schemeClr val="tx1"/>
                </a:solidFill>
              </a:rPr>
              <a:t> </a:t>
            </a:r>
            <a:r>
              <a:rPr lang="it-IT" sz="1200" b="1" dirty="0">
                <a:solidFill>
                  <a:schemeClr val="tx1"/>
                </a:solidFill>
              </a:rPr>
              <a:t>C</a:t>
            </a:r>
            <a:r>
              <a:rPr lang="it-IT" sz="1200" dirty="0">
                <a:solidFill>
                  <a:schemeClr val="tx1"/>
                </a:solidFill>
              </a:rPr>
              <a:t>, </a:t>
            </a:r>
            <a:r>
              <a:rPr lang="it-IT" sz="1200" dirty="0" err="1">
                <a:solidFill>
                  <a:schemeClr val="tx1"/>
                </a:solidFill>
              </a:rPr>
              <a:t>Gozzer</a:t>
            </a:r>
            <a:r>
              <a:rPr lang="it-IT" sz="1200" dirty="0">
                <a:solidFill>
                  <a:schemeClr val="tx1"/>
                </a:solidFill>
              </a:rPr>
              <a:t> M, Pisciotta L, D'Eufemia P, Bosco G, </a:t>
            </a:r>
            <a:r>
              <a:rPr lang="it-IT" sz="1200" dirty="0" err="1">
                <a:solidFill>
                  <a:schemeClr val="tx1"/>
                </a:solidFill>
              </a:rPr>
              <a:t>Morozzi</a:t>
            </a:r>
            <a:r>
              <a:rPr lang="it-IT" sz="1200" dirty="0">
                <a:solidFill>
                  <a:schemeClr val="tx1"/>
                </a:solidFill>
              </a:rPr>
              <a:t> C, </a:t>
            </a:r>
            <a:r>
              <a:rPr lang="it-IT" sz="1200" dirty="0" err="1">
                <a:solidFill>
                  <a:schemeClr val="tx1"/>
                </a:solidFill>
              </a:rPr>
              <a:t>Papadia</a:t>
            </a:r>
            <a:r>
              <a:rPr lang="it-IT" sz="1200" dirty="0">
                <a:solidFill>
                  <a:schemeClr val="tx1"/>
                </a:solidFill>
              </a:rPr>
              <a:t> F, </a:t>
            </a:r>
            <a:r>
              <a:rPr lang="it-IT" sz="1200" dirty="0" err="1">
                <a:solidFill>
                  <a:schemeClr val="tx1"/>
                </a:solidFill>
              </a:rPr>
              <a:t>Shafii</a:t>
            </a:r>
            <a:r>
              <a:rPr lang="it-IT" sz="1200" dirty="0">
                <a:solidFill>
                  <a:schemeClr val="tx1"/>
                </a:solidFill>
              </a:rPr>
              <a:t> M, Di Giacomo S, Bertolini S</a:t>
            </a:r>
            <a:r>
              <a:rPr lang="it-IT" sz="1200" dirty="0" smtClean="0"/>
              <a:t>.</a:t>
            </a:r>
            <a:r>
              <a:rPr lang="it-IT" sz="1200" dirty="0">
                <a:hlinkClick r:id="rId4"/>
              </a:rPr>
              <a:t> A </a:t>
            </a:r>
            <a:r>
              <a:rPr lang="it-IT" sz="1200" dirty="0" err="1">
                <a:hlinkClick r:id="rId4"/>
              </a:rPr>
              <a:t>three</a:t>
            </a:r>
            <a:r>
              <a:rPr lang="it-IT" sz="1200" dirty="0">
                <a:hlinkClick r:id="rId4"/>
              </a:rPr>
              <a:t> </a:t>
            </a:r>
            <a:r>
              <a:rPr lang="it-IT" sz="1200" dirty="0" err="1">
                <a:hlinkClick r:id="rId4"/>
              </a:rPr>
              <a:t>month-old</a:t>
            </a:r>
            <a:r>
              <a:rPr lang="it-IT" sz="1200" dirty="0">
                <a:hlinkClick r:id="rId4"/>
              </a:rPr>
              <a:t> </a:t>
            </a:r>
            <a:r>
              <a:rPr lang="it-IT" sz="1200" dirty="0" err="1">
                <a:hlinkClick r:id="rId4"/>
              </a:rPr>
              <a:t>infant</a:t>
            </a:r>
            <a:r>
              <a:rPr lang="it-IT" sz="1200" dirty="0">
                <a:hlinkClick r:id="rId4"/>
              </a:rPr>
              <a:t> with severe </a:t>
            </a:r>
            <a:r>
              <a:rPr lang="it-IT" sz="1200" dirty="0" err="1">
                <a:hlinkClick r:id="rId4"/>
              </a:rPr>
              <a:t>hyperchylomicronemia</a:t>
            </a:r>
            <a:r>
              <a:rPr lang="it-IT" sz="1200" dirty="0">
                <a:hlinkClick r:id="rId4"/>
              </a:rPr>
              <a:t>: </a:t>
            </a:r>
            <a:r>
              <a:rPr lang="it-IT" sz="1200" dirty="0" err="1">
                <a:hlinkClick r:id="rId4"/>
              </a:rPr>
              <a:t>molecular</a:t>
            </a:r>
            <a:r>
              <a:rPr lang="it-IT" sz="1200" dirty="0">
                <a:hlinkClick r:id="rId4"/>
              </a:rPr>
              <a:t> </a:t>
            </a:r>
            <a:r>
              <a:rPr lang="it-IT" sz="1200" dirty="0" err="1">
                <a:hlinkClick r:id="rId4"/>
              </a:rPr>
              <a:t>diagnosis</a:t>
            </a:r>
            <a:r>
              <a:rPr lang="it-IT" sz="1200" dirty="0">
                <a:hlinkClick r:id="rId4"/>
              </a:rPr>
              <a:t> and </a:t>
            </a:r>
            <a:r>
              <a:rPr lang="it-IT" sz="1200" dirty="0" err="1">
                <a:hlinkClick r:id="rId4"/>
              </a:rPr>
              <a:t>extracorporeal</a:t>
            </a:r>
            <a:r>
              <a:rPr lang="it-IT" sz="1200" dirty="0">
                <a:hlinkClick r:id="rId4"/>
              </a:rPr>
              <a:t> treatment</a:t>
            </a:r>
            <a:r>
              <a:rPr lang="it-IT" sz="1200" dirty="0" smtClean="0">
                <a:hlinkClick r:id="rId4"/>
              </a:rPr>
              <a:t>.</a:t>
            </a:r>
            <a:r>
              <a:rPr lang="it-IT" sz="1200" dirty="0" smtClean="0"/>
              <a:t>  </a:t>
            </a:r>
            <a:r>
              <a:rPr lang="it-IT" sz="1200" dirty="0" err="1" smtClean="0">
                <a:solidFill>
                  <a:schemeClr val="tx1"/>
                </a:solidFill>
              </a:rPr>
              <a:t>Atheroscler</a:t>
            </a:r>
            <a:r>
              <a:rPr lang="it-IT" sz="1200" dirty="0" smtClean="0">
                <a:solidFill>
                  <a:schemeClr val="tx1"/>
                </a:solidFill>
              </a:rPr>
              <a:t> </a:t>
            </a:r>
            <a:r>
              <a:rPr lang="it-IT" sz="1200" dirty="0" err="1">
                <a:solidFill>
                  <a:schemeClr val="tx1"/>
                </a:solidFill>
              </a:rPr>
              <a:t>Suppl</a:t>
            </a:r>
            <a:r>
              <a:rPr lang="it-IT" sz="1200" dirty="0">
                <a:solidFill>
                  <a:schemeClr val="tx1"/>
                </a:solidFill>
              </a:rPr>
              <a:t>. 2013 Jan;14(1):73-6.</a:t>
            </a:r>
          </a:p>
          <a:p>
            <a:pPr algn="ctr" fontAlgn="base">
              <a:spcBef>
                <a:spcPct val="0"/>
              </a:spcBef>
              <a:spcAft>
                <a:spcPct val="0"/>
              </a:spcAft>
              <a:defRPr/>
            </a:pPr>
            <a:endParaRPr lang="it-IT" sz="1200" i="1" dirty="0">
              <a:solidFill>
                <a:srgbClr val="000000"/>
              </a:solidFill>
            </a:endParaRPr>
          </a:p>
        </p:txBody>
      </p:sp>
    </p:spTree>
    <p:extLst>
      <p:ext uri="{BB962C8B-B14F-4D97-AF65-F5344CB8AC3E}">
        <p14:creationId xmlns:p14="http://schemas.microsoft.com/office/powerpoint/2010/main" val="458122543"/>
      </p:ext>
    </p:extLst>
  </p:cSld>
  <p:clrMapOvr>
    <a:masterClrMapping/>
  </p:clrMapOvr>
  <p:transition spd="slow">
    <p:pull/>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Immagin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76279"/>
            <a:ext cx="9144000" cy="618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051" name="CasellaDiTesto 4"/>
          <p:cNvSpPr txBox="1">
            <a:spLocks noChangeArrowheads="1"/>
          </p:cNvSpPr>
          <p:nvPr/>
        </p:nvSpPr>
        <p:spPr bwMode="auto">
          <a:xfrm>
            <a:off x="1874842" y="214313"/>
            <a:ext cx="53943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0" tIns="45702" rIns="91400" bIns="45702">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it-IT" altLang="it-IT" sz="2400" b="1">
                <a:solidFill>
                  <a:srgbClr val="000000"/>
                </a:solidFill>
                <a:latin typeface="Arial" pitchFamily="34" charset="0"/>
                <a:cs typeface="Arial" pitchFamily="34" charset="0"/>
              </a:rPr>
              <a:t>MIGHTY MEDIC ENGLISH WEBSITE</a:t>
            </a:r>
          </a:p>
        </p:txBody>
      </p:sp>
      <p:pic>
        <p:nvPicPr>
          <p:cNvPr id="141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0054" y="2290763"/>
            <a:ext cx="4621213" cy="3871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0053" name="CasellaDiTesto 1"/>
          <p:cNvSpPr txBox="1">
            <a:spLocks noChangeArrowheads="1"/>
          </p:cNvSpPr>
          <p:nvPr/>
        </p:nvSpPr>
        <p:spPr bwMode="auto">
          <a:xfrm>
            <a:off x="4392613" y="6296029"/>
            <a:ext cx="44386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0" tIns="45702" rIns="91400" bIns="45702">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it-IT" altLang="it-IT" sz="1400" b="1">
                <a:solidFill>
                  <a:srgbClr val="002060"/>
                </a:solidFill>
                <a:latin typeface="Arial" pitchFamily="34" charset="0"/>
                <a:cs typeface="Arial" pitchFamily="34" charset="0"/>
              </a:rPr>
              <a:t>www.mightymedic.org</a:t>
            </a:r>
          </a:p>
        </p:txBody>
      </p:sp>
    </p:spTree>
    <p:extLst>
      <p:ext uri="{BB962C8B-B14F-4D97-AF65-F5344CB8AC3E}">
        <p14:creationId xmlns:p14="http://schemas.microsoft.com/office/powerpoint/2010/main" val="3821816010"/>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41314"/>
                                        </p:tgtEl>
                                        <p:attrNameLst>
                                          <p:attrName>style.visibility</p:attrName>
                                        </p:attrNameLst>
                                      </p:cBhvr>
                                      <p:to>
                                        <p:strVal val="visible"/>
                                      </p:to>
                                    </p:set>
                                    <p:animEffect transition="in" filter="fade">
                                      <p:cBhvr>
                                        <p:cTn id="7" dur="500"/>
                                        <p:tgtEl>
                                          <p:spTgt spid="141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828800" y="0"/>
            <a:ext cx="5466962" cy="6858000"/>
          </a:xfrm>
          <a:prstGeom prst="rect">
            <a:avLst/>
          </a:prstGeom>
        </p:spPr>
      </p:pic>
      <p:pic>
        <p:nvPicPr>
          <p:cNvPr id="9" name="Immagine 8"/>
          <p:cNvPicPr>
            <a:picLocks noChangeAspect="1"/>
          </p:cNvPicPr>
          <p:nvPr/>
        </p:nvPicPr>
        <p:blipFill>
          <a:blip r:embed="rId3"/>
          <a:stretch>
            <a:fillRect/>
          </a:stretch>
        </p:blipFill>
        <p:spPr>
          <a:xfrm>
            <a:off x="4032723" y="1684537"/>
            <a:ext cx="241040" cy="241040"/>
          </a:xfrm>
          <a:prstGeom prst="rect">
            <a:avLst/>
          </a:prstGeom>
        </p:spPr>
      </p:pic>
      <p:sp>
        <p:nvSpPr>
          <p:cNvPr id="10" name="CasellaDiTesto 9"/>
          <p:cNvSpPr txBox="1"/>
          <p:nvPr/>
        </p:nvSpPr>
        <p:spPr>
          <a:xfrm>
            <a:off x="4785256" y="1595897"/>
            <a:ext cx="868031" cy="30777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sz="1400" b="1" cap="all" dirty="0" smtClean="0">
                <a:ln w="0"/>
                <a:solidFill>
                  <a:prstClr val="black"/>
                </a:solidFill>
                <a:effectLst>
                  <a:reflection blurRad="12700" stA="50000" endPos="50000" dist="5000" dir="5400000" sy="-100000" rotWithShape="0"/>
                </a:effectLst>
              </a:rPr>
              <a:t>FORL</a:t>
            </a:r>
            <a:r>
              <a:rPr lang="it-IT" sz="1400" b="1" dirty="0" smtClean="0">
                <a:ln w="0"/>
                <a:solidFill>
                  <a:prstClr val="black"/>
                </a:solidFill>
                <a:effectLst>
                  <a:reflection blurRad="12700" stA="50000" endPos="50000" dist="5000" dir="5400000" sy="-100000" rotWithShape="0"/>
                </a:effectLst>
              </a:rPr>
              <a:t>Ì</a:t>
            </a:r>
            <a:endParaRPr lang="it-IT" sz="1400" b="1" cap="all" dirty="0">
              <a:ln w="0"/>
              <a:solidFill>
                <a:prstClr val="black"/>
              </a:solidFill>
              <a:effectLst>
                <a:reflection blurRad="12700" stA="50000" endPos="50000" dist="5000" dir="5400000" sy="-100000" rotWithShape="0"/>
              </a:effectLst>
            </a:endParaRPr>
          </a:p>
        </p:txBody>
      </p:sp>
      <p:pic>
        <p:nvPicPr>
          <p:cNvPr id="13" name="Immagine 12"/>
          <p:cNvPicPr>
            <a:picLocks noChangeAspect="1"/>
          </p:cNvPicPr>
          <p:nvPr/>
        </p:nvPicPr>
        <p:blipFill>
          <a:blip r:embed="rId3"/>
          <a:stretch>
            <a:fillRect/>
          </a:stretch>
        </p:blipFill>
        <p:spPr>
          <a:xfrm>
            <a:off x="2694025" y="1684537"/>
            <a:ext cx="241040" cy="241040"/>
          </a:xfrm>
          <a:prstGeom prst="rect">
            <a:avLst/>
          </a:prstGeom>
        </p:spPr>
      </p:pic>
      <p:sp>
        <p:nvSpPr>
          <p:cNvPr id="14" name="CasellaDiTesto 13"/>
          <p:cNvSpPr txBox="1"/>
          <p:nvPr/>
        </p:nvSpPr>
        <p:spPr>
          <a:xfrm>
            <a:off x="2137408" y="1919548"/>
            <a:ext cx="1124405" cy="30777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sz="1400" b="1" cap="all" dirty="0" smtClean="0">
                <a:ln w="0"/>
                <a:solidFill>
                  <a:prstClr val="black"/>
                </a:solidFill>
                <a:effectLst>
                  <a:reflection blurRad="12700" stA="50000" endPos="50000" dist="5000" dir="5400000" sy="-100000" rotWithShape="0"/>
                </a:effectLst>
              </a:rPr>
              <a:t>GENOVA</a:t>
            </a:r>
            <a:endParaRPr lang="it-IT" sz="1400" b="1" cap="all" dirty="0">
              <a:ln w="0"/>
              <a:solidFill>
                <a:prstClr val="black"/>
              </a:solidFill>
              <a:effectLst>
                <a:reflection blurRad="12700" stA="50000" endPos="50000" dist="5000" dir="5400000" sy="-100000" rotWithShape="0"/>
              </a:effectLst>
            </a:endParaRPr>
          </a:p>
        </p:txBody>
      </p:sp>
      <p:pic>
        <p:nvPicPr>
          <p:cNvPr id="15" name="Immagine 14"/>
          <p:cNvPicPr>
            <a:picLocks noChangeAspect="1"/>
          </p:cNvPicPr>
          <p:nvPr/>
        </p:nvPicPr>
        <p:blipFill>
          <a:blip r:embed="rId3"/>
          <a:stretch>
            <a:fillRect/>
          </a:stretch>
        </p:blipFill>
        <p:spPr>
          <a:xfrm>
            <a:off x="4261762" y="1007662"/>
            <a:ext cx="241040" cy="241040"/>
          </a:xfrm>
          <a:prstGeom prst="rect">
            <a:avLst/>
          </a:prstGeom>
        </p:spPr>
      </p:pic>
      <p:sp>
        <p:nvSpPr>
          <p:cNvPr id="16" name="CasellaDiTesto 15"/>
          <p:cNvSpPr txBox="1"/>
          <p:nvPr/>
        </p:nvSpPr>
        <p:spPr>
          <a:xfrm>
            <a:off x="5304426" y="1094813"/>
            <a:ext cx="1123285" cy="30777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sz="1400" b="1" cap="all" dirty="0" smtClean="0">
                <a:ln w="0"/>
                <a:solidFill>
                  <a:prstClr val="black"/>
                </a:solidFill>
                <a:effectLst>
                  <a:reflection blurRad="12700" stA="50000" endPos="50000" dist="5000" dir="5400000" sy="-100000" rotWithShape="0"/>
                </a:effectLst>
              </a:rPr>
              <a:t>MESTRE</a:t>
            </a:r>
            <a:endParaRPr lang="it-IT" sz="1400" b="1" cap="all" dirty="0">
              <a:ln w="0"/>
              <a:solidFill>
                <a:prstClr val="black"/>
              </a:solidFill>
              <a:effectLst>
                <a:reflection blurRad="12700" stA="50000" endPos="50000" dist="5000" dir="5400000" sy="-100000" rotWithShape="0"/>
              </a:effectLst>
            </a:endParaRPr>
          </a:p>
        </p:txBody>
      </p:sp>
      <p:pic>
        <p:nvPicPr>
          <p:cNvPr id="19" name="Immagine 18"/>
          <p:cNvPicPr>
            <a:picLocks noChangeAspect="1"/>
          </p:cNvPicPr>
          <p:nvPr/>
        </p:nvPicPr>
        <p:blipFill>
          <a:blip r:embed="rId3"/>
          <a:stretch>
            <a:fillRect/>
          </a:stretch>
        </p:blipFill>
        <p:spPr>
          <a:xfrm>
            <a:off x="2453005" y="3977468"/>
            <a:ext cx="241040" cy="241040"/>
          </a:xfrm>
          <a:prstGeom prst="rect">
            <a:avLst/>
          </a:prstGeom>
        </p:spPr>
      </p:pic>
      <p:pic>
        <p:nvPicPr>
          <p:cNvPr id="20" name="Immagine 19"/>
          <p:cNvPicPr>
            <a:picLocks noChangeAspect="1"/>
          </p:cNvPicPr>
          <p:nvPr/>
        </p:nvPicPr>
        <p:blipFill>
          <a:blip r:embed="rId3"/>
          <a:stretch>
            <a:fillRect/>
          </a:stretch>
        </p:blipFill>
        <p:spPr>
          <a:xfrm>
            <a:off x="2872868" y="3856948"/>
            <a:ext cx="241040" cy="241040"/>
          </a:xfrm>
          <a:prstGeom prst="rect">
            <a:avLst/>
          </a:prstGeom>
        </p:spPr>
      </p:pic>
      <p:sp>
        <p:nvSpPr>
          <p:cNvPr id="21" name="CasellaDiTesto 20"/>
          <p:cNvSpPr txBox="1"/>
          <p:nvPr/>
        </p:nvSpPr>
        <p:spPr>
          <a:xfrm>
            <a:off x="2538569" y="3410314"/>
            <a:ext cx="991060" cy="30777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sz="1400" b="1" cap="all" dirty="0" smtClean="0">
                <a:ln w="0"/>
                <a:solidFill>
                  <a:prstClr val="black"/>
                </a:solidFill>
                <a:effectLst>
                  <a:reflection blurRad="12700" stA="50000" endPos="50000" dist="5000" dir="5400000" sy="-100000" rotWithShape="0"/>
                </a:effectLst>
              </a:rPr>
              <a:t>OLBIA</a:t>
            </a:r>
            <a:endParaRPr lang="it-IT" sz="1400" b="1" cap="all" dirty="0">
              <a:ln w="0"/>
              <a:solidFill>
                <a:prstClr val="black"/>
              </a:solidFill>
              <a:effectLst>
                <a:reflection blurRad="12700" stA="50000" endPos="50000" dist="5000" dir="5400000" sy="-100000" rotWithShape="0"/>
              </a:effectLst>
            </a:endParaRPr>
          </a:p>
        </p:txBody>
      </p:sp>
      <p:sp>
        <p:nvSpPr>
          <p:cNvPr id="22" name="CasellaDiTesto 21"/>
          <p:cNvSpPr txBox="1"/>
          <p:nvPr/>
        </p:nvSpPr>
        <p:spPr>
          <a:xfrm>
            <a:off x="1362986" y="3823579"/>
            <a:ext cx="1090020" cy="30777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sz="1400" b="1" cap="all" dirty="0" smtClean="0">
                <a:ln w="0"/>
                <a:solidFill>
                  <a:prstClr val="black"/>
                </a:solidFill>
                <a:effectLst>
                  <a:reflection blurRad="12700" stA="50000" endPos="50000" dist="5000" dir="5400000" sy="-100000" rotWithShape="0"/>
                </a:effectLst>
              </a:rPr>
              <a:t>SASSARI</a:t>
            </a:r>
            <a:endParaRPr lang="it-IT" sz="1400" b="1" cap="all" dirty="0">
              <a:ln w="0"/>
              <a:solidFill>
                <a:prstClr val="black"/>
              </a:solidFill>
              <a:effectLst>
                <a:reflection blurRad="12700" stA="50000" endPos="50000" dist="5000" dir="5400000" sy="-100000" rotWithShape="0"/>
              </a:effectLst>
            </a:endParaRPr>
          </a:p>
        </p:txBody>
      </p:sp>
      <p:pic>
        <p:nvPicPr>
          <p:cNvPr id="25" name="Immagine 24"/>
          <p:cNvPicPr>
            <a:picLocks noChangeAspect="1"/>
          </p:cNvPicPr>
          <p:nvPr/>
        </p:nvPicPr>
        <p:blipFill>
          <a:blip r:embed="rId3"/>
          <a:stretch>
            <a:fillRect/>
          </a:stretch>
        </p:blipFill>
        <p:spPr>
          <a:xfrm>
            <a:off x="3596985" y="2149106"/>
            <a:ext cx="241040" cy="241040"/>
          </a:xfrm>
          <a:prstGeom prst="rect">
            <a:avLst/>
          </a:prstGeom>
        </p:spPr>
      </p:pic>
      <p:sp>
        <p:nvSpPr>
          <p:cNvPr id="26" name="CasellaDiTesto 25"/>
          <p:cNvSpPr txBox="1"/>
          <p:nvPr/>
        </p:nvSpPr>
        <p:spPr>
          <a:xfrm>
            <a:off x="2028988" y="2587121"/>
            <a:ext cx="1333634" cy="30777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sz="1400" b="1" cap="all" dirty="0" smtClean="0">
                <a:ln w="0"/>
                <a:solidFill>
                  <a:prstClr val="black"/>
                </a:solidFill>
                <a:effectLst>
                  <a:reflection blurRad="12700" stA="50000" endPos="50000" dist="5000" dir="5400000" sy="-100000" rotWithShape="0"/>
                </a:effectLst>
              </a:rPr>
              <a:t>PISTOIA</a:t>
            </a:r>
            <a:endParaRPr lang="it-IT" sz="1400" b="1" cap="all" dirty="0">
              <a:ln w="0"/>
              <a:solidFill>
                <a:prstClr val="black"/>
              </a:solidFill>
              <a:effectLst>
                <a:reflection blurRad="12700" stA="50000" endPos="50000" dist="5000" dir="5400000" sy="-100000" rotWithShape="0"/>
              </a:effectLst>
            </a:endParaRPr>
          </a:p>
        </p:txBody>
      </p:sp>
      <p:pic>
        <p:nvPicPr>
          <p:cNvPr id="27" name="Immagine 26"/>
          <p:cNvPicPr>
            <a:picLocks noChangeAspect="1"/>
          </p:cNvPicPr>
          <p:nvPr/>
        </p:nvPicPr>
        <p:blipFill>
          <a:blip r:embed="rId3"/>
          <a:stretch>
            <a:fillRect/>
          </a:stretch>
        </p:blipFill>
        <p:spPr>
          <a:xfrm>
            <a:off x="3529629" y="1595897"/>
            <a:ext cx="241040" cy="241040"/>
          </a:xfrm>
          <a:prstGeom prst="rect">
            <a:avLst/>
          </a:prstGeom>
        </p:spPr>
      </p:pic>
      <p:sp>
        <p:nvSpPr>
          <p:cNvPr id="28" name="CasellaDiTesto 27"/>
          <p:cNvSpPr txBox="1"/>
          <p:nvPr/>
        </p:nvSpPr>
        <p:spPr>
          <a:xfrm>
            <a:off x="2137408" y="2279344"/>
            <a:ext cx="1182031" cy="30777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sz="1400" b="1" cap="all" dirty="0" smtClean="0">
                <a:ln w="0"/>
                <a:solidFill>
                  <a:prstClr val="black"/>
                </a:solidFill>
                <a:effectLst>
                  <a:reflection blurRad="12700" stA="50000" endPos="50000" dist="5000" dir="5400000" sy="-100000" rotWithShape="0"/>
                </a:effectLst>
              </a:rPr>
              <a:t>REGGIO E.</a:t>
            </a:r>
            <a:endParaRPr lang="it-IT" sz="1400" b="1" cap="all" dirty="0">
              <a:ln w="0"/>
              <a:solidFill>
                <a:prstClr val="black"/>
              </a:solidFill>
              <a:effectLst>
                <a:reflection blurRad="12700" stA="50000" endPos="50000" dist="5000" dir="5400000" sy="-100000" rotWithShape="0"/>
              </a:effectLst>
            </a:endParaRPr>
          </a:p>
        </p:txBody>
      </p:sp>
      <p:pic>
        <p:nvPicPr>
          <p:cNvPr id="29" name="Immagine 28"/>
          <p:cNvPicPr>
            <a:picLocks noChangeAspect="1"/>
          </p:cNvPicPr>
          <p:nvPr/>
        </p:nvPicPr>
        <p:blipFill>
          <a:blip r:embed="rId3"/>
          <a:stretch>
            <a:fillRect/>
          </a:stretch>
        </p:blipFill>
        <p:spPr>
          <a:xfrm>
            <a:off x="3744907" y="2371895"/>
            <a:ext cx="241040" cy="241040"/>
          </a:xfrm>
          <a:prstGeom prst="rect">
            <a:avLst/>
          </a:prstGeom>
        </p:spPr>
      </p:pic>
      <p:sp>
        <p:nvSpPr>
          <p:cNvPr id="30" name="CasellaDiTesto 29"/>
          <p:cNvSpPr txBox="1"/>
          <p:nvPr/>
        </p:nvSpPr>
        <p:spPr>
          <a:xfrm>
            <a:off x="2538569" y="2917209"/>
            <a:ext cx="1232100" cy="30777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sz="1400" b="1" cap="all" dirty="0" smtClean="0">
                <a:ln w="0"/>
                <a:solidFill>
                  <a:prstClr val="black"/>
                </a:solidFill>
                <a:effectLst>
                  <a:reflection blurRad="12700" stA="50000" endPos="50000" dist="5000" dir="5400000" sy="-100000" rotWithShape="0"/>
                </a:effectLst>
              </a:rPr>
              <a:t>SIENA</a:t>
            </a:r>
            <a:endParaRPr lang="it-IT" sz="1400" b="1" cap="all" dirty="0">
              <a:ln w="0"/>
              <a:solidFill>
                <a:prstClr val="black"/>
              </a:solidFill>
              <a:effectLst>
                <a:reflection blurRad="12700" stA="50000" endPos="50000" dist="5000" dir="5400000" sy="-100000" rotWithShape="0"/>
              </a:effectLst>
            </a:endParaRPr>
          </a:p>
        </p:txBody>
      </p:sp>
      <p:cxnSp>
        <p:nvCxnSpPr>
          <p:cNvPr id="39" name="Connettore 2 38"/>
          <p:cNvCxnSpPr/>
          <p:nvPr/>
        </p:nvCxnSpPr>
        <p:spPr>
          <a:xfrm flipV="1">
            <a:off x="3121582" y="1836937"/>
            <a:ext cx="408047" cy="534958"/>
          </a:xfrm>
          <a:prstGeom prst="straightConnector1">
            <a:avLst/>
          </a:prstGeom>
          <a:ln>
            <a:solidFill>
              <a:schemeClr val="accent2">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43" name="Connettore 2 42"/>
          <p:cNvCxnSpPr/>
          <p:nvPr/>
        </p:nvCxnSpPr>
        <p:spPr>
          <a:xfrm flipV="1">
            <a:off x="3176105" y="2390146"/>
            <a:ext cx="400812" cy="331177"/>
          </a:xfrm>
          <a:prstGeom prst="straightConnector1">
            <a:avLst/>
          </a:prstGeom>
          <a:ln>
            <a:solidFill>
              <a:schemeClr val="accent2">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45" name="Connettore 2 44"/>
          <p:cNvCxnSpPr/>
          <p:nvPr/>
        </p:nvCxnSpPr>
        <p:spPr>
          <a:xfrm flipV="1">
            <a:off x="3342283" y="2587121"/>
            <a:ext cx="428386" cy="375242"/>
          </a:xfrm>
          <a:prstGeom prst="straightConnector1">
            <a:avLst/>
          </a:prstGeom>
          <a:ln>
            <a:solidFill>
              <a:schemeClr val="accent2">
                <a:lumMod val="75000"/>
              </a:schemeClr>
            </a:solidFill>
            <a:tailEnd type="arrow"/>
          </a:ln>
        </p:spPr>
        <p:style>
          <a:lnRef idx="2">
            <a:schemeClr val="accent1"/>
          </a:lnRef>
          <a:fillRef idx="0">
            <a:schemeClr val="accent1"/>
          </a:fillRef>
          <a:effectRef idx="1">
            <a:schemeClr val="accent1"/>
          </a:effectRef>
          <a:fontRef idx="minor">
            <a:schemeClr val="tx1"/>
          </a:fontRef>
        </p:style>
      </p:cxnSp>
      <p:pic>
        <p:nvPicPr>
          <p:cNvPr id="53" name="Immagine 52"/>
          <p:cNvPicPr>
            <a:picLocks noChangeAspect="1"/>
          </p:cNvPicPr>
          <p:nvPr/>
        </p:nvPicPr>
        <p:blipFill>
          <a:blip r:embed="rId3"/>
          <a:stretch>
            <a:fillRect/>
          </a:stretch>
        </p:blipFill>
        <p:spPr>
          <a:xfrm>
            <a:off x="4293949" y="3410313"/>
            <a:ext cx="241040" cy="241040"/>
          </a:xfrm>
          <a:prstGeom prst="rect">
            <a:avLst/>
          </a:prstGeom>
        </p:spPr>
      </p:pic>
      <p:pic>
        <p:nvPicPr>
          <p:cNvPr id="54" name="Immagine 53"/>
          <p:cNvPicPr>
            <a:picLocks noChangeAspect="1"/>
          </p:cNvPicPr>
          <p:nvPr/>
        </p:nvPicPr>
        <p:blipFill>
          <a:blip r:embed="rId3"/>
          <a:stretch>
            <a:fillRect/>
          </a:stretch>
        </p:blipFill>
        <p:spPr>
          <a:xfrm>
            <a:off x="4367500" y="3351567"/>
            <a:ext cx="241040" cy="241040"/>
          </a:xfrm>
          <a:prstGeom prst="rect">
            <a:avLst/>
          </a:prstGeom>
        </p:spPr>
      </p:pic>
      <p:pic>
        <p:nvPicPr>
          <p:cNvPr id="55" name="Immagine 54"/>
          <p:cNvPicPr>
            <a:picLocks noChangeAspect="1"/>
          </p:cNvPicPr>
          <p:nvPr/>
        </p:nvPicPr>
        <p:blipFill>
          <a:blip r:embed="rId3"/>
          <a:stretch>
            <a:fillRect/>
          </a:stretch>
        </p:blipFill>
        <p:spPr>
          <a:xfrm>
            <a:off x="4382282" y="3472087"/>
            <a:ext cx="241040" cy="241040"/>
          </a:xfrm>
          <a:prstGeom prst="rect">
            <a:avLst/>
          </a:prstGeom>
        </p:spPr>
      </p:pic>
      <p:pic>
        <p:nvPicPr>
          <p:cNvPr id="56" name="Immagine 55"/>
          <p:cNvPicPr>
            <a:picLocks noChangeAspect="1"/>
          </p:cNvPicPr>
          <p:nvPr/>
        </p:nvPicPr>
        <p:blipFill>
          <a:blip r:embed="rId3"/>
          <a:stretch>
            <a:fillRect/>
          </a:stretch>
        </p:blipFill>
        <p:spPr>
          <a:xfrm>
            <a:off x="4414469" y="3410313"/>
            <a:ext cx="241040" cy="241040"/>
          </a:xfrm>
          <a:prstGeom prst="rect">
            <a:avLst/>
          </a:prstGeom>
        </p:spPr>
      </p:pic>
      <p:sp>
        <p:nvSpPr>
          <p:cNvPr id="57" name="CasellaDiTesto 56"/>
          <p:cNvSpPr txBox="1"/>
          <p:nvPr/>
        </p:nvSpPr>
        <p:spPr>
          <a:xfrm>
            <a:off x="3770669" y="3702936"/>
            <a:ext cx="964329" cy="30777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sz="1400" b="1" cap="all" dirty="0" smtClean="0">
                <a:ln w="0"/>
                <a:solidFill>
                  <a:prstClr val="black"/>
                </a:solidFill>
                <a:effectLst>
                  <a:reflection blurRad="12700" stA="50000" endPos="50000" dist="5000" dir="5400000" sy="-100000" rotWithShape="0"/>
                </a:effectLst>
              </a:rPr>
              <a:t>ROMA</a:t>
            </a:r>
            <a:endParaRPr lang="it-IT" sz="1400" b="1" cap="all" dirty="0">
              <a:ln w="0"/>
              <a:solidFill>
                <a:prstClr val="black"/>
              </a:solidFill>
              <a:effectLst>
                <a:reflection blurRad="12700" stA="50000" endPos="50000" dist="5000" dir="5400000" sy="-100000" rotWithShape="0"/>
              </a:effectLst>
            </a:endParaRPr>
          </a:p>
        </p:txBody>
      </p:sp>
      <p:cxnSp>
        <p:nvCxnSpPr>
          <p:cNvPr id="58" name="Connettore 2 57"/>
          <p:cNvCxnSpPr>
            <a:stCxn id="16" idx="1"/>
          </p:cNvCxnSpPr>
          <p:nvPr/>
        </p:nvCxnSpPr>
        <p:spPr>
          <a:xfrm flipH="1" flipV="1">
            <a:off x="4534990" y="1128182"/>
            <a:ext cx="769436" cy="120520"/>
          </a:xfrm>
          <a:prstGeom prst="straightConnector1">
            <a:avLst/>
          </a:prstGeom>
          <a:ln>
            <a:solidFill>
              <a:schemeClr val="accent2">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61" name="Connettore 2 60"/>
          <p:cNvCxnSpPr/>
          <p:nvPr/>
        </p:nvCxnSpPr>
        <p:spPr>
          <a:xfrm flipH="1">
            <a:off x="4293949" y="1805057"/>
            <a:ext cx="508212" cy="0"/>
          </a:xfrm>
          <a:prstGeom prst="straightConnector1">
            <a:avLst/>
          </a:prstGeom>
          <a:ln>
            <a:solidFill>
              <a:schemeClr val="accent2">
                <a:lumMod val="75000"/>
              </a:schemeClr>
            </a:solidFill>
            <a:tailEnd type="arrow"/>
          </a:ln>
        </p:spPr>
        <p:style>
          <a:lnRef idx="2">
            <a:schemeClr val="accent1"/>
          </a:lnRef>
          <a:fillRef idx="0">
            <a:schemeClr val="accent1"/>
          </a:fillRef>
          <a:effectRef idx="1">
            <a:schemeClr val="accent1"/>
          </a:effectRef>
          <a:fontRef idx="minor">
            <a:schemeClr val="tx1"/>
          </a:fontRef>
        </p:style>
      </p:cxnSp>
      <p:pic>
        <p:nvPicPr>
          <p:cNvPr id="63" name="Immagine 62"/>
          <p:cNvPicPr>
            <a:picLocks noChangeAspect="1"/>
          </p:cNvPicPr>
          <p:nvPr/>
        </p:nvPicPr>
        <p:blipFill>
          <a:blip r:embed="rId4"/>
          <a:stretch>
            <a:fillRect/>
          </a:stretch>
        </p:blipFill>
        <p:spPr>
          <a:xfrm>
            <a:off x="6106051" y="1553441"/>
            <a:ext cx="1551025" cy="1551025"/>
          </a:xfrm>
          <a:prstGeom prst="rect">
            <a:avLst/>
          </a:prstGeom>
        </p:spPr>
      </p:pic>
      <p:pic>
        <p:nvPicPr>
          <p:cNvPr id="31" name="Immagine 30"/>
          <p:cNvPicPr>
            <a:picLocks noChangeAspect="1"/>
          </p:cNvPicPr>
          <p:nvPr/>
        </p:nvPicPr>
        <p:blipFill>
          <a:blip r:embed="rId3"/>
          <a:stretch>
            <a:fillRect/>
          </a:stretch>
        </p:blipFill>
        <p:spPr>
          <a:xfrm>
            <a:off x="3985947" y="1007662"/>
            <a:ext cx="241040" cy="241040"/>
          </a:xfrm>
          <a:prstGeom prst="rect">
            <a:avLst/>
          </a:prstGeom>
        </p:spPr>
      </p:pic>
      <p:cxnSp>
        <p:nvCxnSpPr>
          <p:cNvPr id="32" name="Connettore 2 31"/>
          <p:cNvCxnSpPr/>
          <p:nvPr/>
        </p:nvCxnSpPr>
        <p:spPr>
          <a:xfrm flipH="1">
            <a:off x="4194157" y="490569"/>
            <a:ext cx="858329" cy="517093"/>
          </a:xfrm>
          <a:prstGeom prst="straightConnector1">
            <a:avLst/>
          </a:prstGeom>
          <a:ln>
            <a:solidFill>
              <a:schemeClr val="accent2">
                <a:lumMod val="75000"/>
              </a:schemeClr>
            </a:solidFill>
            <a:tailEnd type="arrow"/>
          </a:ln>
        </p:spPr>
        <p:style>
          <a:lnRef idx="2">
            <a:schemeClr val="accent1"/>
          </a:lnRef>
          <a:fillRef idx="0">
            <a:schemeClr val="accent1"/>
          </a:fillRef>
          <a:effectRef idx="1">
            <a:schemeClr val="accent1"/>
          </a:effectRef>
          <a:fontRef idx="minor">
            <a:schemeClr val="tx1"/>
          </a:fontRef>
        </p:style>
      </p:cxnSp>
      <p:sp>
        <p:nvSpPr>
          <p:cNvPr id="33" name="CasellaDiTesto 32"/>
          <p:cNvSpPr txBox="1"/>
          <p:nvPr/>
        </p:nvSpPr>
        <p:spPr>
          <a:xfrm>
            <a:off x="4923310" y="182792"/>
            <a:ext cx="1123285" cy="30777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sz="1400" b="1" cap="all" dirty="0" smtClean="0">
                <a:ln w="0"/>
                <a:solidFill>
                  <a:prstClr val="black"/>
                </a:solidFill>
                <a:effectLst>
                  <a:reflection blurRad="12700" stA="50000" endPos="50000" dist="5000" dir="5400000" sy="-100000" rotWithShape="0"/>
                </a:effectLst>
              </a:rPr>
              <a:t>PADOVA</a:t>
            </a:r>
            <a:endParaRPr lang="it-IT" sz="1400" b="1" cap="all" dirty="0">
              <a:ln w="0"/>
              <a:solidFill>
                <a:prstClr val="black"/>
              </a:solidFill>
              <a:effectLst>
                <a:reflection blurRad="12700" stA="50000" endPos="50000" dist="5000" dir="5400000" sy="-100000" rotWithShape="0"/>
              </a:effectLst>
            </a:endParaRPr>
          </a:p>
        </p:txBody>
      </p:sp>
      <p:pic>
        <p:nvPicPr>
          <p:cNvPr id="34" name="Immagine 33"/>
          <p:cNvPicPr>
            <a:picLocks noChangeAspect="1"/>
          </p:cNvPicPr>
          <p:nvPr/>
        </p:nvPicPr>
        <p:blipFill>
          <a:blip r:embed="rId3"/>
          <a:stretch>
            <a:fillRect/>
          </a:stretch>
        </p:blipFill>
        <p:spPr>
          <a:xfrm>
            <a:off x="2814545" y="898158"/>
            <a:ext cx="241040" cy="241040"/>
          </a:xfrm>
          <a:prstGeom prst="rect">
            <a:avLst/>
          </a:prstGeom>
        </p:spPr>
      </p:pic>
      <p:pic>
        <p:nvPicPr>
          <p:cNvPr id="35" name="Immagine 34"/>
          <p:cNvPicPr>
            <a:picLocks noChangeAspect="1"/>
          </p:cNvPicPr>
          <p:nvPr/>
        </p:nvPicPr>
        <p:blipFill>
          <a:blip r:embed="rId3"/>
          <a:stretch>
            <a:fillRect/>
          </a:stretch>
        </p:blipFill>
        <p:spPr>
          <a:xfrm>
            <a:off x="2137408" y="1363348"/>
            <a:ext cx="241040" cy="241040"/>
          </a:xfrm>
          <a:prstGeom prst="rect">
            <a:avLst/>
          </a:prstGeom>
        </p:spPr>
      </p:pic>
      <p:sp>
        <p:nvSpPr>
          <p:cNvPr id="36" name="CasellaDiTesto 35"/>
          <p:cNvSpPr txBox="1"/>
          <p:nvPr/>
        </p:nvSpPr>
        <p:spPr>
          <a:xfrm>
            <a:off x="1866819" y="599945"/>
            <a:ext cx="1124405" cy="30777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sz="1400" b="1" cap="all" dirty="0" smtClean="0">
                <a:ln w="0"/>
                <a:solidFill>
                  <a:prstClr val="black"/>
                </a:solidFill>
                <a:effectLst>
                  <a:reflection blurRad="12700" stA="50000" endPos="50000" dist="5000" dir="5400000" sy="-100000" rotWithShape="0"/>
                </a:effectLst>
              </a:rPr>
              <a:t>GALLARATE</a:t>
            </a:r>
            <a:endParaRPr lang="it-IT" sz="1400" b="1" cap="all" dirty="0">
              <a:ln w="0"/>
              <a:solidFill>
                <a:prstClr val="black"/>
              </a:solidFill>
              <a:effectLst>
                <a:reflection blurRad="12700" stA="50000" endPos="50000" dist="5000" dir="5400000" sy="-100000" rotWithShape="0"/>
              </a:effectLst>
            </a:endParaRPr>
          </a:p>
        </p:txBody>
      </p:sp>
      <p:sp>
        <p:nvSpPr>
          <p:cNvPr id="37" name="CasellaDiTesto 36"/>
          <p:cNvSpPr txBox="1"/>
          <p:nvPr/>
        </p:nvSpPr>
        <p:spPr>
          <a:xfrm>
            <a:off x="1280819" y="1063142"/>
            <a:ext cx="1124405" cy="30777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sz="1400" b="1" cap="all" dirty="0" smtClean="0">
                <a:ln w="0"/>
                <a:solidFill>
                  <a:prstClr val="black"/>
                </a:solidFill>
                <a:effectLst>
                  <a:reflection blurRad="12700" stA="50000" endPos="50000" dist="5000" dir="5400000" sy="-100000" rotWithShape="0"/>
                </a:effectLst>
              </a:rPr>
              <a:t>ORBASSANO</a:t>
            </a:r>
            <a:endParaRPr lang="it-IT" sz="1400" b="1" cap="all" dirty="0">
              <a:ln w="0"/>
              <a:solidFill>
                <a:prstClr val="black"/>
              </a:solidFill>
              <a:effectLst>
                <a:reflection blurRad="12700" stA="50000" endPos="50000" dist="5000" dir="5400000" sy="-100000" rotWithShape="0"/>
              </a:effectLst>
            </a:endParaRPr>
          </a:p>
        </p:txBody>
      </p:sp>
      <p:pic>
        <p:nvPicPr>
          <p:cNvPr id="38" name="Immagine 37"/>
          <p:cNvPicPr>
            <a:picLocks noChangeAspect="1"/>
          </p:cNvPicPr>
          <p:nvPr/>
        </p:nvPicPr>
        <p:blipFill>
          <a:blip r:embed="rId3"/>
          <a:stretch>
            <a:fillRect/>
          </a:stretch>
        </p:blipFill>
        <p:spPr>
          <a:xfrm>
            <a:off x="5363630" y="4010836"/>
            <a:ext cx="241040" cy="241040"/>
          </a:xfrm>
          <a:prstGeom prst="rect">
            <a:avLst/>
          </a:prstGeom>
        </p:spPr>
      </p:pic>
      <p:sp>
        <p:nvSpPr>
          <p:cNvPr id="40" name="CasellaDiTesto 39"/>
          <p:cNvSpPr txBox="1"/>
          <p:nvPr/>
        </p:nvSpPr>
        <p:spPr>
          <a:xfrm>
            <a:off x="4895986" y="3688639"/>
            <a:ext cx="1124405" cy="30777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sz="1400" b="1" cap="all" dirty="0" smtClean="0">
                <a:ln w="0"/>
                <a:solidFill>
                  <a:prstClr val="black"/>
                </a:solidFill>
                <a:effectLst>
                  <a:reflection blurRad="12700" stA="50000" endPos="50000" dist="5000" dir="5400000" sy="-100000" rotWithShape="0"/>
                </a:effectLst>
              </a:rPr>
              <a:t>AVELLINO</a:t>
            </a:r>
            <a:endParaRPr lang="it-IT" sz="1400" b="1" cap="all" dirty="0">
              <a:ln w="0"/>
              <a:solidFill>
                <a:prstClr val="black"/>
              </a:solidFill>
              <a:effectLst>
                <a:reflection blurRad="12700" stA="50000" endPos="50000" dist="5000" dir="5400000" sy="-100000" rotWithShape="0"/>
              </a:effectLst>
            </a:endParaRPr>
          </a:p>
        </p:txBody>
      </p:sp>
      <p:pic>
        <p:nvPicPr>
          <p:cNvPr id="41" name="Immagine 40"/>
          <p:cNvPicPr>
            <a:picLocks noChangeAspect="1"/>
          </p:cNvPicPr>
          <p:nvPr/>
        </p:nvPicPr>
        <p:blipFill>
          <a:blip r:embed="rId3"/>
          <a:stretch>
            <a:fillRect/>
          </a:stretch>
        </p:blipFill>
        <p:spPr>
          <a:xfrm>
            <a:off x="6516026" y="3755376"/>
            <a:ext cx="241040" cy="241040"/>
          </a:xfrm>
          <a:prstGeom prst="rect">
            <a:avLst/>
          </a:prstGeom>
        </p:spPr>
      </p:pic>
      <p:sp>
        <p:nvSpPr>
          <p:cNvPr id="42" name="CasellaDiTesto 41"/>
          <p:cNvSpPr txBox="1"/>
          <p:nvPr/>
        </p:nvSpPr>
        <p:spPr>
          <a:xfrm>
            <a:off x="6048382" y="3433179"/>
            <a:ext cx="1124405" cy="30777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sz="1400" b="1" cap="all" dirty="0" smtClean="0">
                <a:ln w="0"/>
                <a:solidFill>
                  <a:prstClr val="black"/>
                </a:solidFill>
                <a:effectLst>
                  <a:reflection blurRad="12700" stA="50000" endPos="50000" dist="5000" dir="5400000" sy="-100000" rotWithShape="0"/>
                </a:effectLst>
              </a:rPr>
              <a:t>BARI</a:t>
            </a:r>
            <a:endParaRPr lang="it-IT" sz="1400" b="1" cap="all" dirty="0">
              <a:ln w="0"/>
              <a:solidFill>
                <a:prstClr val="black"/>
              </a:solidFill>
              <a:effectLst>
                <a:reflection blurRad="12700" stA="50000" endPos="50000" dist="5000" dir="5400000" sy="-100000" rotWithShape="0"/>
              </a:effectLst>
            </a:endParaRPr>
          </a:p>
        </p:txBody>
      </p:sp>
      <p:pic>
        <p:nvPicPr>
          <p:cNvPr id="44" name="Immagine 43"/>
          <p:cNvPicPr>
            <a:picLocks noChangeAspect="1"/>
          </p:cNvPicPr>
          <p:nvPr/>
        </p:nvPicPr>
        <p:blipFill>
          <a:blip r:embed="rId3"/>
          <a:stretch>
            <a:fillRect/>
          </a:stretch>
        </p:blipFill>
        <p:spPr>
          <a:xfrm>
            <a:off x="3150414" y="1007662"/>
            <a:ext cx="241040" cy="241040"/>
          </a:xfrm>
          <a:prstGeom prst="rect">
            <a:avLst/>
          </a:prstGeom>
        </p:spPr>
      </p:pic>
      <p:sp>
        <p:nvSpPr>
          <p:cNvPr id="46" name="CasellaDiTesto 45"/>
          <p:cNvSpPr txBox="1"/>
          <p:nvPr/>
        </p:nvSpPr>
        <p:spPr>
          <a:xfrm>
            <a:off x="2842139" y="718114"/>
            <a:ext cx="1124405" cy="30777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sz="1400" b="1" cap="all" dirty="0" smtClean="0">
                <a:ln w="0"/>
                <a:solidFill>
                  <a:prstClr val="black"/>
                </a:solidFill>
                <a:effectLst>
                  <a:reflection blurRad="12700" stA="50000" endPos="50000" dist="5000" dir="5400000" sy="-100000" rotWithShape="0"/>
                </a:effectLst>
              </a:rPr>
              <a:t>MILANO</a:t>
            </a:r>
            <a:endParaRPr lang="it-IT" sz="1400" b="1" cap="all" dirty="0">
              <a:ln w="0"/>
              <a:solidFill>
                <a:prstClr val="black"/>
              </a:solidFill>
              <a:effectLst>
                <a:reflection blurRad="12700" stA="50000" endPos="50000" dist="5000" dir="5400000" sy="-100000" rotWithShape="0"/>
              </a:effectLst>
            </a:endParaRPr>
          </a:p>
        </p:txBody>
      </p:sp>
      <p:pic>
        <p:nvPicPr>
          <p:cNvPr id="47" name="Immagine 46"/>
          <p:cNvPicPr>
            <a:picLocks noChangeAspect="1"/>
          </p:cNvPicPr>
          <p:nvPr/>
        </p:nvPicPr>
        <p:blipFill>
          <a:blip r:embed="rId3"/>
          <a:stretch>
            <a:fillRect/>
          </a:stretch>
        </p:blipFill>
        <p:spPr>
          <a:xfrm>
            <a:off x="4246980" y="3165841"/>
            <a:ext cx="241040" cy="241040"/>
          </a:xfrm>
          <a:prstGeom prst="rect">
            <a:avLst/>
          </a:prstGeom>
        </p:spPr>
      </p:pic>
      <p:sp>
        <p:nvSpPr>
          <p:cNvPr id="48" name="CasellaDiTesto 47"/>
          <p:cNvSpPr txBox="1"/>
          <p:nvPr/>
        </p:nvSpPr>
        <p:spPr>
          <a:xfrm>
            <a:off x="3354129" y="3228290"/>
            <a:ext cx="964329" cy="30777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sz="1400" b="1" cap="all" dirty="0" smtClean="0">
                <a:ln w="0"/>
                <a:solidFill>
                  <a:prstClr val="black"/>
                </a:solidFill>
                <a:effectLst>
                  <a:reflection blurRad="12700" stA="50000" endPos="50000" dist="5000" dir="5400000" sy="-100000" rotWithShape="0"/>
                </a:effectLst>
              </a:rPr>
              <a:t>VITERBO</a:t>
            </a:r>
            <a:endParaRPr lang="it-IT" sz="1400" b="1" cap="all" dirty="0">
              <a:ln w="0"/>
              <a:solidFill>
                <a:prstClr val="black"/>
              </a:solidFill>
              <a:effectLst>
                <a:reflection blurRad="12700" stA="50000" endPos="50000" dist="5000" dir="5400000" sy="-100000" rotWithShape="0"/>
              </a:effectLst>
            </a:endParaRPr>
          </a:p>
        </p:txBody>
      </p:sp>
    </p:spTree>
    <p:extLst>
      <p:ext uri="{BB962C8B-B14F-4D97-AF65-F5344CB8AC3E}">
        <p14:creationId xmlns:p14="http://schemas.microsoft.com/office/powerpoint/2010/main" val="2184997098"/>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5" name="Gruppo 64"/>
          <p:cNvGrpSpPr/>
          <p:nvPr/>
        </p:nvGrpSpPr>
        <p:grpSpPr>
          <a:xfrm>
            <a:off x="335632" y="3546074"/>
            <a:ext cx="2975003" cy="2869667"/>
            <a:chOff x="362611" y="3612918"/>
            <a:chExt cx="2975003" cy="2869667"/>
          </a:xfrm>
        </p:grpSpPr>
        <p:pic>
          <p:nvPicPr>
            <p:cNvPr id="43" name="Immagine 42"/>
            <p:cNvPicPr>
              <a:picLocks noChangeAspect="1"/>
            </p:cNvPicPr>
            <p:nvPr/>
          </p:nvPicPr>
          <p:blipFill>
            <a:blip r:embed="rId2"/>
            <a:stretch>
              <a:fillRect/>
            </a:stretch>
          </p:blipFill>
          <p:spPr>
            <a:xfrm>
              <a:off x="362611" y="3612918"/>
              <a:ext cx="2975003" cy="2734712"/>
            </a:xfrm>
            <a:prstGeom prst="rect">
              <a:avLst/>
            </a:prstGeom>
          </p:spPr>
        </p:pic>
        <p:sp>
          <p:nvSpPr>
            <p:cNvPr id="47" name="Rettangolo 46"/>
            <p:cNvSpPr/>
            <p:nvPr/>
          </p:nvSpPr>
          <p:spPr>
            <a:xfrm>
              <a:off x="1276846" y="4479017"/>
              <a:ext cx="801373" cy="416226"/>
            </a:xfrm>
            <a:prstGeom prst="rect">
              <a:avLst/>
            </a:prstGeom>
          </p:spPr>
          <p:txBody>
            <a:bodyPr wrap="none">
              <a:spAutoFit/>
            </a:bodyPr>
            <a:lstStyle/>
            <a:p>
              <a:pPr defTabSz="457200"/>
              <a:r>
                <a:rPr lang="it-IT" b="1" cap="all" smtClean="0">
                  <a:ln w="0"/>
                  <a:solidFill>
                    <a:prstClr val="black"/>
                  </a:solidFill>
                  <a:effectLst>
                    <a:reflection blurRad="12700" stA="50000" endPos="50000" dist="5000" dir="5400000" sy="-100000" rotWithShape="0"/>
                  </a:effectLst>
                </a:rPr>
                <a:t>PARIS</a:t>
              </a:r>
              <a:endParaRPr lang="it-IT" b="1" cap="all" dirty="0">
                <a:ln w="0"/>
                <a:solidFill>
                  <a:prstClr val="black"/>
                </a:solidFill>
                <a:effectLst>
                  <a:reflection blurRad="12700" stA="50000" endPos="50000" dist="5000" dir="5400000" sy="-100000" rotWithShape="0"/>
                </a:effectLst>
              </a:endParaRPr>
            </a:p>
          </p:txBody>
        </p:sp>
        <p:pic>
          <p:nvPicPr>
            <p:cNvPr id="49" name="Immagine 48"/>
            <p:cNvPicPr>
              <a:picLocks noChangeAspect="1"/>
            </p:cNvPicPr>
            <p:nvPr/>
          </p:nvPicPr>
          <p:blipFill>
            <a:blip r:embed="rId3"/>
            <a:stretch>
              <a:fillRect/>
            </a:stretch>
          </p:blipFill>
          <p:spPr>
            <a:xfrm>
              <a:off x="1909125" y="5656592"/>
              <a:ext cx="802540" cy="825993"/>
            </a:xfrm>
            <a:prstGeom prst="rect">
              <a:avLst/>
            </a:prstGeom>
          </p:spPr>
        </p:pic>
      </p:grpSp>
      <p:grpSp>
        <p:nvGrpSpPr>
          <p:cNvPr id="64" name="Gruppo 63"/>
          <p:cNvGrpSpPr/>
          <p:nvPr/>
        </p:nvGrpSpPr>
        <p:grpSpPr>
          <a:xfrm>
            <a:off x="3805764" y="5509443"/>
            <a:ext cx="2452356" cy="1074808"/>
            <a:chOff x="3805764" y="5509443"/>
            <a:chExt cx="2452356" cy="1074808"/>
          </a:xfrm>
        </p:grpSpPr>
        <p:pic>
          <p:nvPicPr>
            <p:cNvPr id="58" name="Immagine 57"/>
            <p:cNvPicPr>
              <a:picLocks noChangeAspect="1"/>
            </p:cNvPicPr>
            <p:nvPr/>
          </p:nvPicPr>
          <p:blipFill>
            <a:blip r:embed="rId4"/>
            <a:stretch>
              <a:fillRect/>
            </a:stretch>
          </p:blipFill>
          <p:spPr>
            <a:xfrm>
              <a:off x="3805764" y="5509443"/>
              <a:ext cx="2452356" cy="847092"/>
            </a:xfrm>
            <a:prstGeom prst="rect">
              <a:avLst/>
            </a:prstGeom>
          </p:spPr>
        </p:pic>
        <p:pic>
          <p:nvPicPr>
            <p:cNvPr id="61" name="Immagine 60"/>
            <p:cNvPicPr>
              <a:picLocks noChangeAspect="1"/>
            </p:cNvPicPr>
            <p:nvPr/>
          </p:nvPicPr>
          <p:blipFill>
            <a:blip r:embed="rId5"/>
            <a:stretch>
              <a:fillRect/>
            </a:stretch>
          </p:blipFill>
          <p:spPr>
            <a:xfrm>
              <a:off x="4014344" y="5877123"/>
              <a:ext cx="707128" cy="707128"/>
            </a:xfrm>
            <a:prstGeom prst="rect">
              <a:avLst/>
            </a:prstGeom>
          </p:spPr>
        </p:pic>
      </p:grpSp>
      <p:grpSp>
        <p:nvGrpSpPr>
          <p:cNvPr id="40" name="Gruppo 39"/>
          <p:cNvGrpSpPr/>
          <p:nvPr/>
        </p:nvGrpSpPr>
        <p:grpSpPr>
          <a:xfrm>
            <a:off x="3325035" y="1484947"/>
            <a:ext cx="3699887" cy="4411011"/>
            <a:chOff x="2442255" y="1080578"/>
            <a:chExt cx="4292461" cy="5309711"/>
          </a:xfrm>
        </p:grpSpPr>
        <p:pic>
          <p:nvPicPr>
            <p:cNvPr id="4" name="Immagine 3" descr="germania muta.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42255" y="1165548"/>
              <a:ext cx="3684932" cy="4463345"/>
            </a:xfrm>
            <a:prstGeom prst="rect">
              <a:avLst/>
            </a:prstGeom>
          </p:spPr>
        </p:pic>
        <p:grpSp>
          <p:nvGrpSpPr>
            <p:cNvPr id="39" name="Gruppo 38"/>
            <p:cNvGrpSpPr/>
            <p:nvPr/>
          </p:nvGrpSpPr>
          <p:grpSpPr>
            <a:xfrm>
              <a:off x="2442255" y="1080578"/>
              <a:ext cx="4292461" cy="5309711"/>
              <a:chOff x="2442255" y="1080578"/>
              <a:chExt cx="4292461" cy="5309711"/>
            </a:xfrm>
          </p:grpSpPr>
          <p:pic>
            <p:nvPicPr>
              <p:cNvPr id="5" name="Immagine 4"/>
              <p:cNvPicPr>
                <a:picLocks noChangeAspect="1"/>
              </p:cNvPicPr>
              <p:nvPr/>
            </p:nvPicPr>
            <p:blipFill>
              <a:blip r:embed="rId7"/>
              <a:stretch>
                <a:fillRect/>
              </a:stretch>
            </p:blipFill>
            <p:spPr>
              <a:xfrm>
                <a:off x="4259380" y="2102455"/>
                <a:ext cx="329162" cy="338987"/>
              </a:xfrm>
              <a:prstGeom prst="rect">
                <a:avLst/>
              </a:prstGeom>
            </p:spPr>
          </p:pic>
          <p:sp>
            <p:nvSpPr>
              <p:cNvPr id="6" name="CasellaDiTesto 5"/>
              <p:cNvSpPr txBox="1"/>
              <p:nvPr/>
            </p:nvSpPr>
            <p:spPr>
              <a:xfrm>
                <a:off x="4588542" y="1955406"/>
                <a:ext cx="1465068" cy="369332"/>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defTabSz="457200"/>
                <a:r>
                  <a:rPr lang="it-IT" b="1" cap="all" dirty="0" err="1" smtClean="0">
                    <a:ln w="0"/>
                    <a:solidFill>
                      <a:prstClr val="black"/>
                    </a:solidFill>
                    <a:effectLst>
                      <a:reflection blurRad="12700" stA="50000" endPos="50000" dist="5000" dir="5400000" sy="-100000" rotWithShape="0"/>
                    </a:effectLst>
                  </a:rPr>
                  <a:t>LÜbeck</a:t>
                </a:r>
                <a:endParaRPr lang="it-IT" b="1" cap="all" dirty="0">
                  <a:ln w="0"/>
                  <a:solidFill>
                    <a:prstClr val="black"/>
                  </a:solidFill>
                  <a:effectLst>
                    <a:reflection blurRad="12700" stA="50000" endPos="50000" dist="5000" dir="5400000" sy="-100000" rotWithShape="0"/>
                  </a:effectLst>
                </a:endParaRPr>
              </a:p>
            </p:txBody>
          </p:sp>
          <p:pic>
            <p:nvPicPr>
              <p:cNvPr id="7" name="Immagine 6"/>
              <p:cNvPicPr>
                <a:picLocks noChangeAspect="1"/>
              </p:cNvPicPr>
              <p:nvPr/>
            </p:nvPicPr>
            <p:blipFill>
              <a:blip r:embed="rId7"/>
              <a:stretch>
                <a:fillRect/>
              </a:stretch>
            </p:blipFill>
            <p:spPr>
              <a:xfrm>
                <a:off x="5241326" y="3321985"/>
                <a:ext cx="329162" cy="338987"/>
              </a:xfrm>
              <a:prstGeom prst="rect">
                <a:avLst/>
              </a:prstGeom>
            </p:spPr>
          </p:pic>
          <p:sp>
            <p:nvSpPr>
              <p:cNvPr id="8" name="CasellaDiTesto 7"/>
              <p:cNvSpPr txBox="1"/>
              <p:nvPr/>
            </p:nvSpPr>
            <p:spPr>
              <a:xfrm>
                <a:off x="5090714" y="2903269"/>
                <a:ext cx="1644002" cy="369332"/>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defTabSz="457200"/>
                <a:r>
                  <a:rPr lang="it-IT" b="1" cap="all" dirty="0" smtClean="0">
                    <a:ln w="0"/>
                    <a:solidFill>
                      <a:prstClr val="black"/>
                    </a:solidFill>
                    <a:effectLst>
                      <a:reflection blurRad="12700" stA="50000" endPos="50000" dist="5000" dir="5400000" sy="-100000" rotWithShape="0"/>
                    </a:effectLst>
                  </a:rPr>
                  <a:t>DRESDEN</a:t>
                </a:r>
                <a:endParaRPr lang="it-IT" b="1" cap="all" dirty="0">
                  <a:ln w="0"/>
                  <a:solidFill>
                    <a:prstClr val="black"/>
                  </a:solidFill>
                  <a:effectLst>
                    <a:reflection blurRad="12700" stA="50000" endPos="50000" dist="5000" dir="5400000" sy="-100000" rotWithShape="0"/>
                  </a:effectLst>
                </a:endParaRPr>
              </a:p>
            </p:txBody>
          </p:sp>
          <p:pic>
            <p:nvPicPr>
              <p:cNvPr id="9" name="Immagine 8"/>
              <p:cNvPicPr>
                <a:picLocks noChangeAspect="1"/>
              </p:cNvPicPr>
              <p:nvPr/>
            </p:nvPicPr>
            <p:blipFill>
              <a:blip r:embed="rId7"/>
              <a:stretch>
                <a:fillRect/>
              </a:stretch>
            </p:blipFill>
            <p:spPr>
              <a:xfrm>
                <a:off x="3930219" y="1527936"/>
                <a:ext cx="329162" cy="338987"/>
              </a:xfrm>
              <a:prstGeom prst="rect">
                <a:avLst/>
              </a:prstGeom>
            </p:spPr>
          </p:pic>
          <p:sp>
            <p:nvSpPr>
              <p:cNvPr id="10" name="CasellaDiTesto 9"/>
              <p:cNvSpPr txBox="1"/>
              <p:nvPr/>
            </p:nvSpPr>
            <p:spPr>
              <a:xfrm>
                <a:off x="3549716" y="1080578"/>
                <a:ext cx="2182077" cy="369332"/>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defTabSz="457200"/>
                <a:r>
                  <a:rPr lang="it-IT" b="1" cap="all" dirty="0" smtClean="0">
                    <a:ln w="0"/>
                    <a:solidFill>
                      <a:prstClr val="black"/>
                    </a:solidFill>
                    <a:effectLst>
                      <a:reflection blurRad="12700" stA="50000" endPos="50000" dist="5000" dir="5400000" sy="-100000" rotWithShape="0"/>
                    </a:effectLst>
                  </a:rPr>
                  <a:t>FLENSBURG</a:t>
                </a:r>
                <a:endParaRPr lang="it-IT" b="1" cap="all" dirty="0">
                  <a:ln w="0"/>
                  <a:solidFill>
                    <a:prstClr val="black"/>
                  </a:solidFill>
                  <a:effectLst>
                    <a:reflection blurRad="12700" stA="50000" endPos="50000" dist="5000" dir="5400000" sy="-100000" rotWithShape="0"/>
                  </a:effectLst>
                </a:endParaRPr>
              </a:p>
            </p:txBody>
          </p:sp>
          <p:pic>
            <p:nvPicPr>
              <p:cNvPr id="11" name="Immagine 10"/>
              <p:cNvPicPr>
                <a:picLocks noChangeAspect="1"/>
              </p:cNvPicPr>
              <p:nvPr/>
            </p:nvPicPr>
            <p:blipFill>
              <a:blip r:embed="rId7"/>
              <a:stretch>
                <a:fillRect/>
              </a:stretch>
            </p:blipFill>
            <p:spPr>
              <a:xfrm>
                <a:off x="3236896" y="3152492"/>
                <a:ext cx="329162" cy="338987"/>
              </a:xfrm>
              <a:prstGeom prst="rect">
                <a:avLst/>
              </a:prstGeom>
            </p:spPr>
          </p:pic>
          <p:sp>
            <p:nvSpPr>
              <p:cNvPr id="12" name="CasellaDiTesto 11"/>
              <p:cNvSpPr txBox="1"/>
              <p:nvPr/>
            </p:nvSpPr>
            <p:spPr>
              <a:xfrm>
                <a:off x="2442255" y="3508664"/>
                <a:ext cx="2002863" cy="646331"/>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defTabSz="457200"/>
                <a:r>
                  <a:rPr lang="it-IT" b="1" cap="all" dirty="0" smtClean="0">
                    <a:ln w="0"/>
                    <a:solidFill>
                      <a:prstClr val="black"/>
                    </a:solidFill>
                    <a:effectLst>
                      <a:reflection blurRad="12700" stA="50000" endPos="50000" dist="5000" dir="5400000" sy="-100000" rotWithShape="0"/>
                    </a:effectLst>
                  </a:rPr>
                  <a:t>MÜLHEIM AN DER RUHR</a:t>
                </a:r>
                <a:endParaRPr lang="it-IT" b="1" cap="all" dirty="0">
                  <a:ln w="0"/>
                  <a:solidFill>
                    <a:prstClr val="black"/>
                  </a:solidFill>
                  <a:effectLst>
                    <a:reflection blurRad="12700" stA="50000" endPos="50000" dist="5000" dir="5400000" sy="-100000" rotWithShape="0"/>
                  </a:effectLst>
                </a:endParaRPr>
              </a:p>
            </p:txBody>
          </p:sp>
          <p:pic>
            <p:nvPicPr>
              <p:cNvPr id="21" name="Immagine 20"/>
              <p:cNvPicPr>
                <a:picLocks noChangeAspect="1"/>
              </p:cNvPicPr>
              <p:nvPr/>
            </p:nvPicPr>
            <p:blipFill>
              <a:blip r:embed="rId8"/>
              <a:stretch>
                <a:fillRect/>
              </a:stretch>
            </p:blipFill>
            <p:spPr>
              <a:xfrm>
                <a:off x="3930219" y="4216752"/>
                <a:ext cx="866738" cy="892608"/>
              </a:xfrm>
              <a:prstGeom prst="rect">
                <a:avLst/>
              </a:prstGeom>
            </p:spPr>
          </p:pic>
          <p:pic>
            <p:nvPicPr>
              <p:cNvPr id="59" name="Immagine 58"/>
              <p:cNvPicPr>
                <a:picLocks noChangeAspect="1"/>
              </p:cNvPicPr>
              <p:nvPr/>
            </p:nvPicPr>
            <p:blipFill>
              <a:blip r:embed="rId7"/>
              <a:stretch>
                <a:fillRect/>
              </a:stretch>
            </p:blipFill>
            <p:spPr>
              <a:xfrm>
                <a:off x="5583554" y="6023796"/>
                <a:ext cx="329162" cy="338988"/>
              </a:xfrm>
              <a:prstGeom prst="rect">
                <a:avLst/>
              </a:prstGeom>
            </p:spPr>
          </p:pic>
          <p:sp>
            <p:nvSpPr>
              <p:cNvPr id="60" name="CasellaDiTesto 59"/>
              <p:cNvSpPr txBox="1"/>
              <p:nvPr/>
            </p:nvSpPr>
            <p:spPr>
              <a:xfrm>
                <a:off x="4423960" y="5924561"/>
                <a:ext cx="1194458" cy="465728"/>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defTabSz="457200"/>
                <a:r>
                  <a:rPr lang="it-IT" b="1" cap="all" smtClean="0">
                    <a:ln w="0"/>
                    <a:solidFill>
                      <a:prstClr val="black"/>
                    </a:solidFill>
                    <a:effectLst>
                      <a:reflection blurRad="12700" stA="50000" endPos="50000" dist="5000" dir="5400000" sy="-100000" rotWithShape="0"/>
                    </a:effectLst>
                  </a:rPr>
                  <a:t>VIENNA</a:t>
                </a:r>
                <a:endParaRPr lang="it-IT" b="1" cap="all" dirty="0">
                  <a:ln w="0"/>
                  <a:solidFill>
                    <a:prstClr val="black"/>
                  </a:solidFill>
                  <a:effectLst>
                    <a:reflection blurRad="12700" stA="50000" endPos="50000" dist="5000" dir="5400000" sy="-100000" rotWithShape="0"/>
                  </a:effectLst>
                </a:endParaRPr>
              </a:p>
            </p:txBody>
          </p:sp>
          <p:pic>
            <p:nvPicPr>
              <p:cNvPr id="55" name="Immagine 54"/>
              <p:cNvPicPr>
                <a:picLocks noChangeAspect="1"/>
              </p:cNvPicPr>
              <p:nvPr/>
            </p:nvPicPr>
            <p:blipFill>
              <a:blip r:embed="rId7"/>
              <a:stretch>
                <a:fillRect/>
              </a:stretch>
            </p:blipFill>
            <p:spPr>
              <a:xfrm>
                <a:off x="4199006" y="3139609"/>
                <a:ext cx="329162" cy="338986"/>
              </a:xfrm>
              <a:prstGeom prst="rect">
                <a:avLst/>
              </a:prstGeom>
            </p:spPr>
          </p:pic>
          <p:sp>
            <p:nvSpPr>
              <p:cNvPr id="62" name="CasellaDiTesto 61"/>
              <p:cNvSpPr txBox="1"/>
              <p:nvPr/>
            </p:nvSpPr>
            <p:spPr>
              <a:xfrm>
                <a:off x="3636532" y="2687141"/>
                <a:ext cx="1644002" cy="444580"/>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defTabSz="457200"/>
                <a:r>
                  <a:rPr lang="it-IT" b="1" cap="all" dirty="0" err="1" smtClean="0">
                    <a:ln w="0"/>
                    <a:solidFill>
                      <a:prstClr val="black"/>
                    </a:solidFill>
                    <a:effectLst>
                      <a:reflection blurRad="12700" stA="50000" endPos="50000" dist="5000" dir="5400000" sy="-100000" rotWithShape="0"/>
                    </a:effectLst>
                  </a:rPr>
                  <a:t>GöTtingen</a:t>
                </a:r>
                <a:endParaRPr lang="it-IT" b="1" cap="all" dirty="0">
                  <a:ln w="0"/>
                  <a:solidFill>
                    <a:prstClr val="black"/>
                  </a:solidFill>
                  <a:effectLst>
                    <a:reflection blurRad="12700" stA="50000" endPos="50000" dist="5000" dir="5400000" sy="-100000" rotWithShape="0"/>
                  </a:effectLst>
                </a:endParaRPr>
              </a:p>
            </p:txBody>
          </p:sp>
        </p:grpSp>
      </p:grpSp>
      <p:grpSp>
        <p:nvGrpSpPr>
          <p:cNvPr id="27" name="Gruppo 26"/>
          <p:cNvGrpSpPr/>
          <p:nvPr/>
        </p:nvGrpSpPr>
        <p:grpSpPr>
          <a:xfrm>
            <a:off x="6594166" y="4452849"/>
            <a:ext cx="2309710" cy="1673587"/>
            <a:chOff x="5807094" y="4502254"/>
            <a:chExt cx="3157870" cy="2357278"/>
          </a:xfrm>
        </p:grpSpPr>
        <p:pic>
          <p:nvPicPr>
            <p:cNvPr id="13" name="Immagine 12"/>
            <p:cNvPicPr>
              <a:picLocks noChangeAspect="1"/>
            </p:cNvPicPr>
            <p:nvPr/>
          </p:nvPicPr>
          <p:blipFill>
            <a:blip r:embed="rId9"/>
            <a:stretch>
              <a:fillRect/>
            </a:stretch>
          </p:blipFill>
          <p:spPr>
            <a:xfrm>
              <a:off x="5807094" y="4502254"/>
              <a:ext cx="2460479" cy="2357278"/>
            </a:xfrm>
            <a:prstGeom prst="rect">
              <a:avLst/>
            </a:prstGeom>
          </p:spPr>
        </p:pic>
        <p:pic>
          <p:nvPicPr>
            <p:cNvPr id="14" name="Immagine 13"/>
            <p:cNvPicPr>
              <a:picLocks noChangeAspect="1"/>
            </p:cNvPicPr>
            <p:nvPr/>
          </p:nvPicPr>
          <p:blipFill>
            <a:blip r:embed="rId7"/>
            <a:stretch>
              <a:fillRect/>
            </a:stretch>
          </p:blipFill>
          <p:spPr>
            <a:xfrm>
              <a:off x="7033824" y="5643208"/>
              <a:ext cx="323370" cy="340447"/>
            </a:xfrm>
            <a:prstGeom prst="rect">
              <a:avLst/>
            </a:prstGeom>
          </p:spPr>
        </p:pic>
        <p:sp>
          <p:nvSpPr>
            <p:cNvPr id="15" name="CasellaDiTesto 14"/>
            <p:cNvSpPr txBox="1"/>
            <p:nvPr/>
          </p:nvSpPr>
          <p:spPr>
            <a:xfrm>
              <a:off x="6652806" y="5344583"/>
              <a:ext cx="1669056" cy="369332"/>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defTabSz="457200"/>
              <a:r>
                <a:rPr lang="it-IT" b="1" cap="all" dirty="0" smtClean="0">
                  <a:ln w="0"/>
                  <a:solidFill>
                    <a:prstClr val="black"/>
                  </a:solidFill>
                  <a:effectLst>
                    <a:reflection blurRad="12700" stA="50000" endPos="50000" dist="5000" dir="5400000" sy="-100000" rotWithShape="0"/>
                  </a:effectLst>
                </a:rPr>
                <a:t>ATHENS</a:t>
              </a:r>
              <a:endParaRPr lang="it-IT" b="1" cap="all" dirty="0">
                <a:ln w="0"/>
                <a:solidFill>
                  <a:prstClr val="black"/>
                </a:solidFill>
                <a:effectLst>
                  <a:reflection blurRad="12700" stA="50000" endPos="50000" dist="5000" dir="5400000" sy="-100000" rotWithShape="0"/>
                </a:effectLst>
              </a:endParaRPr>
            </a:p>
          </p:txBody>
        </p:sp>
        <p:pic>
          <p:nvPicPr>
            <p:cNvPr id="23" name="Immagine 22"/>
            <p:cNvPicPr>
              <a:picLocks noChangeAspect="1"/>
            </p:cNvPicPr>
            <p:nvPr/>
          </p:nvPicPr>
          <p:blipFill>
            <a:blip r:embed="rId10"/>
            <a:stretch>
              <a:fillRect/>
            </a:stretch>
          </p:blipFill>
          <p:spPr>
            <a:xfrm>
              <a:off x="8091248" y="5063799"/>
              <a:ext cx="873716" cy="919856"/>
            </a:xfrm>
            <a:prstGeom prst="rect">
              <a:avLst/>
            </a:prstGeom>
          </p:spPr>
        </p:pic>
      </p:grpSp>
      <p:grpSp>
        <p:nvGrpSpPr>
          <p:cNvPr id="17" name="Gruppo 16"/>
          <p:cNvGrpSpPr/>
          <p:nvPr/>
        </p:nvGrpSpPr>
        <p:grpSpPr>
          <a:xfrm>
            <a:off x="294049" y="654650"/>
            <a:ext cx="2407039" cy="3917950"/>
            <a:chOff x="5266077" y="183176"/>
            <a:chExt cx="3735119" cy="5828963"/>
          </a:xfrm>
        </p:grpSpPr>
        <p:pic>
          <p:nvPicPr>
            <p:cNvPr id="20" name="Immagine 19"/>
            <p:cNvPicPr>
              <a:picLocks noChangeAspect="1"/>
            </p:cNvPicPr>
            <p:nvPr/>
          </p:nvPicPr>
          <p:blipFill>
            <a:blip r:embed="rId11"/>
            <a:stretch>
              <a:fillRect/>
            </a:stretch>
          </p:blipFill>
          <p:spPr>
            <a:xfrm>
              <a:off x="5266077" y="183176"/>
              <a:ext cx="3020915" cy="3866771"/>
            </a:xfrm>
            <a:prstGeom prst="rect">
              <a:avLst/>
            </a:prstGeom>
          </p:spPr>
        </p:pic>
        <p:pic>
          <p:nvPicPr>
            <p:cNvPr id="24" name="Immagine 23"/>
            <p:cNvPicPr>
              <a:picLocks noChangeAspect="1"/>
            </p:cNvPicPr>
            <p:nvPr/>
          </p:nvPicPr>
          <p:blipFill>
            <a:blip r:embed="rId7"/>
            <a:stretch>
              <a:fillRect/>
            </a:stretch>
          </p:blipFill>
          <p:spPr>
            <a:xfrm>
              <a:off x="7131230" y="2174002"/>
              <a:ext cx="446968" cy="446968"/>
            </a:xfrm>
            <a:prstGeom prst="rect">
              <a:avLst/>
            </a:prstGeom>
          </p:spPr>
        </p:pic>
        <p:sp>
          <p:nvSpPr>
            <p:cNvPr id="25" name="CasellaDiTesto 24"/>
            <p:cNvSpPr txBox="1"/>
            <p:nvPr/>
          </p:nvSpPr>
          <p:spPr>
            <a:xfrm>
              <a:off x="5807094" y="1795904"/>
              <a:ext cx="2779148" cy="54068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defTabSz="457200"/>
              <a:r>
                <a:rPr lang="it-IT" sz="1600" b="1" cap="all" dirty="0" smtClean="0">
                  <a:ln w="0"/>
                  <a:solidFill>
                    <a:prstClr val="black"/>
                  </a:solidFill>
                  <a:effectLst>
                    <a:reflection blurRad="12700" stA="50000" endPos="50000" dist="5000" dir="5400000" sy="-100000" rotWithShape="0"/>
                  </a:effectLst>
                </a:rPr>
                <a:t>MANCHESTER</a:t>
              </a:r>
              <a:endParaRPr lang="it-IT" b="1" cap="all" dirty="0">
                <a:ln w="0"/>
                <a:solidFill>
                  <a:prstClr val="black"/>
                </a:solidFill>
                <a:effectLst>
                  <a:reflection blurRad="12700" stA="50000" endPos="50000" dist="5000" dir="5400000" sy="-100000" rotWithShape="0"/>
                </a:effectLst>
              </a:endParaRPr>
            </a:p>
          </p:txBody>
        </p:sp>
        <p:pic>
          <p:nvPicPr>
            <p:cNvPr id="2" name="Immagine 1"/>
            <p:cNvPicPr>
              <a:picLocks noChangeAspect="1"/>
            </p:cNvPicPr>
            <p:nvPr/>
          </p:nvPicPr>
          <p:blipFill>
            <a:blip r:embed="rId12"/>
            <a:stretch>
              <a:fillRect/>
            </a:stretch>
          </p:blipFill>
          <p:spPr>
            <a:xfrm>
              <a:off x="7333585" y="369332"/>
              <a:ext cx="1667611" cy="1667611"/>
            </a:xfrm>
            <a:prstGeom prst="rect">
              <a:avLst/>
            </a:prstGeom>
          </p:spPr>
        </p:pic>
        <p:pic>
          <p:nvPicPr>
            <p:cNvPr id="46" name="Immagine 45"/>
            <p:cNvPicPr>
              <a:picLocks noChangeAspect="1"/>
            </p:cNvPicPr>
            <p:nvPr/>
          </p:nvPicPr>
          <p:blipFill>
            <a:blip r:embed="rId7"/>
            <a:stretch>
              <a:fillRect/>
            </a:stretch>
          </p:blipFill>
          <p:spPr>
            <a:xfrm>
              <a:off x="7198928" y="5565172"/>
              <a:ext cx="446968" cy="446967"/>
            </a:xfrm>
            <a:prstGeom prst="rect">
              <a:avLst/>
            </a:prstGeom>
          </p:spPr>
        </p:pic>
      </p:grpSp>
      <p:grpSp>
        <p:nvGrpSpPr>
          <p:cNvPr id="52" name="Gruppo 51"/>
          <p:cNvGrpSpPr/>
          <p:nvPr/>
        </p:nvGrpSpPr>
        <p:grpSpPr>
          <a:xfrm>
            <a:off x="2656369" y="514513"/>
            <a:ext cx="1874706" cy="1983108"/>
            <a:chOff x="2830367" y="249388"/>
            <a:chExt cx="1874706" cy="1983108"/>
          </a:xfrm>
        </p:grpSpPr>
        <p:grpSp>
          <p:nvGrpSpPr>
            <p:cNvPr id="48" name="Gruppo 47"/>
            <p:cNvGrpSpPr/>
            <p:nvPr/>
          </p:nvGrpSpPr>
          <p:grpSpPr>
            <a:xfrm>
              <a:off x="2830367" y="513968"/>
              <a:ext cx="1459047" cy="1718528"/>
              <a:chOff x="2567846" y="488011"/>
              <a:chExt cx="1459047" cy="1718528"/>
            </a:xfrm>
          </p:grpSpPr>
          <p:pic>
            <p:nvPicPr>
              <p:cNvPr id="31" name="Immagine 30"/>
              <p:cNvPicPr>
                <a:picLocks noChangeAspect="1"/>
              </p:cNvPicPr>
              <p:nvPr/>
            </p:nvPicPr>
            <p:blipFill>
              <a:blip r:embed="rId7"/>
              <a:stretch>
                <a:fillRect/>
              </a:stretch>
            </p:blipFill>
            <p:spPr>
              <a:xfrm>
                <a:off x="2856550" y="1427977"/>
                <a:ext cx="227518" cy="231838"/>
              </a:xfrm>
              <a:prstGeom prst="rect">
                <a:avLst/>
              </a:prstGeom>
            </p:spPr>
          </p:pic>
          <p:pic>
            <p:nvPicPr>
              <p:cNvPr id="30" name="Immagine 29"/>
              <p:cNvPicPr>
                <a:picLocks noChangeAspect="1"/>
              </p:cNvPicPr>
              <p:nvPr/>
            </p:nvPicPr>
            <p:blipFill>
              <a:blip r:embed="rId13"/>
              <a:stretch>
                <a:fillRect/>
              </a:stretch>
            </p:blipFill>
            <p:spPr>
              <a:xfrm>
                <a:off x="2567846" y="488011"/>
                <a:ext cx="1459047" cy="1718528"/>
              </a:xfrm>
              <a:prstGeom prst="rect">
                <a:avLst/>
              </a:prstGeom>
            </p:spPr>
          </p:pic>
          <p:sp>
            <p:nvSpPr>
              <p:cNvPr id="32" name="CasellaDiTesto 31"/>
              <p:cNvSpPr txBox="1"/>
              <p:nvPr/>
            </p:nvSpPr>
            <p:spPr>
              <a:xfrm>
                <a:off x="2652821" y="1153016"/>
                <a:ext cx="1374072" cy="338554"/>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defTabSz="457200"/>
                <a:r>
                  <a:rPr lang="it-IT" sz="1600" b="1" cap="all" dirty="0" smtClean="0">
                    <a:ln w="0"/>
                    <a:solidFill>
                      <a:prstClr val="black"/>
                    </a:solidFill>
                    <a:effectLst>
                      <a:reflection blurRad="12700" stA="50000" endPos="50000" dist="5000" dir="5400000" sy="-100000" rotWithShape="0"/>
                    </a:effectLst>
                  </a:rPr>
                  <a:t>ROTTERDAM</a:t>
                </a:r>
                <a:endParaRPr lang="it-IT" sz="1600" b="1" cap="all" dirty="0">
                  <a:ln w="0"/>
                  <a:solidFill>
                    <a:prstClr val="black"/>
                  </a:solidFill>
                  <a:effectLst>
                    <a:reflection blurRad="12700" stA="50000" endPos="50000" dist="5000" dir="5400000" sy="-100000" rotWithShape="0"/>
                  </a:effectLst>
                </a:endParaRPr>
              </a:p>
            </p:txBody>
          </p:sp>
        </p:grpSp>
        <p:pic>
          <p:nvPicPr>
            <p:cNvPr id="51" name="Immagine 50"/>
            <p:cNvPicPr>
              <a:picLocks noChangeAspect="1"/>
            </p:cNvPicPr>
            <p:nvPr/>
          </p:nvPicPr>
          <p:blipFill>
            <a:blip r:embed="rId3"/>
            <a:stretch>
              <a:fillRect/>
            </a:stretch>
          </p:blipFill>
          <p:spPr>
            <a:xfrm rot="16200000">
              <a:off x="3959085" y="249388"/>
              <a:ext cx="745988" cy="745988"/>
            </a:xfrm>
            <a:prstGeom prst="rect">
              <a:avLst/>
            </a:prstGeom>
          </p:spPr>
        </p:pic>
      </p:grpSp>
      <p:grpSp>
        <p:nvGrpSpPr>
          <p:cNvPr id="54" name="Gruppo 53"/>
          <p:cNvGrpSpPr/>
          <p:nvPr/>
        </p:nvGrpSpPr>
        <p:grpSpPr>
          <a:xfrm>
            <a:off x="6115013" y="234382"/>
            <a:ext cx="2006293" cy="2093271"/>
            <a:chOff x="5952777" y="234056"/>
            <a:chExt cx="2006293" cy="2093271"/>
          </a:xfrm>
        </p:grpSpPr>
        <p:grpSp>
          <p:nvGrpSpPr>
            <p:cNvPr id="3" name="Gruppo 2"/>
            <p:cNvGrpSpPr/>
            <p:nvPr/>
          </p:nvGrpSpPr>
          <p:grpSpPr>
            <a:xfrm>
              <a:off x="5952777" y="309291"/>
              <a:ext cx="2006293" cy="2018036"/>
              <a:chOff x="5807094" y="441933"/>
              <a:chExt cx="2745772" cy="2745772"/>
            </a:xfrm>
          </p:grpSpPr>
          <p:pic>
            <p:nvPicPr>
              <p:cNvPr id="18" name="Immagine 17"/>
              <p:cNvPicPr>
                <a:picLocks noChangeAspect="1"/>
              </p:cNvPicPr>
              <p:nvPr/>
            </p:nvPicPr>
            <p:blipFill>
              <a:blip r:embed="rId14"/>
              <a:stretch>
                <a:fillRect/>
              </a:stretch>
            </p:blipFill>
            <p:spPr>
              <a:xfrm>
                <a:off x="5807094" y="441933"/>
                <a:ext cx="2745772" cy="2745772"/>
              </a:xfrm>
              <a:prstGeom prst="rect">
                <a:avLst/>
              </a:prstGeom>
            </p:spPr>
          </p:pic>
          <p:pic>
            <p:nvPicPr>
              <p:cNvPr id="26" name="Immagine 25"/>
              <p:cNvPicPr>
                <a:picLocks noChangeAspect="1"/>
              </p:cNvPicPr>
              <p:nvPr/>
            </p:nvPicPr>
            <p:blipFill>
              <a:blip r:embed="rId7"/>
              <a:stretch>
                <a:fillRect/>
              </a:stretch>
            </p:blipFill>
            <p:spPr>
              <a:xfrm>
                <a:off x="6534747" y="2588330"/>
                <a:ext cx="329162" cy="338987"/>
              </a:xfrm>
              <a:prstGeom prst="rect">
                <a:avLst/>
              </a:prstGeom>
            </p:spPr>
          </p:pic>
          <p:sp>
            <p:nvSpPr>
              <p:cNvPr id="29" name="CasellaDiTesto 28"/>
              <p:cNvSpPr txBox="1"/>
              <p:nvPr/>
            </p:nvSpPr>
            <p:spPr>
              <a:xfrm>
                <a:off x="5807094" y="2160757"/>
                <a:ext cx="2144524" cy="369332"/>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defTabSz="457200"/>
                <a:r>
                  <a:rPr lang="it-IT" b="1" cap="all" dirty="0" err="1" smtClean="0">
                    <a:ln w="0"/>
                    <a:solidFill>
                      <a:prstClr val="black"/>
                    </a:solidFill>
                    <a:effectLst>
                      <a:reflection blurRad="12700" stA="50000" endPos="50000" dist="5000" dir="5400000" sy="-100000" rotWithShape="0"/>
                    </a:effectLst>
                  </a:rPr>
                  <a:t>GöTEBORG</a:t>
                </a:r>
                <a:endParaRPr lang="it-IT" sz="1400" b="1" cap="all" dirty="0">
                  <a:ln w="0"/>
                  <a:solidFill>
                    <a:prstClr val="black"/>
                  </a:solidFill>
                  <a:effectLst>
                    <a:reflection blurRad="12700" stA="50000" endPos="50000" dist="5000" dir="5400000" sy="-100000" rotWithShape="0"/>
                  </a:effectLst>
                </a:endParaRPr>
              </a:p>
            </p:txBody>
          </p:sp>
        </p:grpSp>
        <p:pic>
          <p:nvPicPr>
            <p:cNvPr id="53" name="Immagine 52"/>
            <p:cNvPicPr>
              <a:picLocks noChangeAspect="1"/>
            </p:cNvPicPr>
            <p:nvPr/>
          </p:nvPicPr>
          <p:blipFill>
            <a:blip r:embed="rId15"/>
            <a:stretch>
              <a:fillRect/>
            </a:stretch>
          </p:blipFill>
          <p:spPr>
            <a:xfrm>
              <a:off x="6085180" y="234056"/>
              <a:ext cx="793251" cy="793251"/>
            </a:xfrm>
            <a:prstGeom prst="rect">
              <a:avLst/>
            </a:prstGeom>
          </p:spPr>
        </p:pic>
      </p:grpSp>
      <p:grpSp>
        <p:nvGrpSpPr>
          <p:cNvPr id="57" name="Gruppo 56"/>
          <p:cNvGrpSpPr/>
          <p:nvPr/>
        </p:nvGrpSpPr>
        <p:grpSpPr>
          <a:xfrm>
            <a:off x="7162816" y="2273763"/>
            <a:ext cx="1741060" cy="1768114"/>
            <a:chOff x="6976765" y="2073775"/>
            <a:chExt cx="1741060" cy="1768114"/>
          </a:xfrm>
        </p:grpSpPr>
        <p:grpSp>
          <p:nvGrpSpPr>
            <p:cNvPr id="42" name="Gruppo 41"/>
            <p:cNvGrpSpPr/>
            <p:nvPr/>
          </p:nvGrpSpPr>
          <p:grpSpPr>
            <a:xfrm>
              <a:off x="6976765" y="2203155"/>
              <a:ext cx="1446902" cy="1638734"/>
              <a:chOff x="6403257" y="2772584"/>
              <a:chExt cx="1874416" cy="2126530"/>
            </a:xfrm>
          </p:grpSpPr>
          <p:pic>
            <p:nvPicPr>
              <p:cNvPr id="33" name="Immagine 32"/>
              <p:cNvPicPr>
                <a:picLocks noChangeAspect="1"/>
              </p:cNvPicPr>
              <p:nvPr/>
            </p:nvPicPr>
            <p:blipFill>
              <a:blip r:embed="rId16"/>
              <a:stretch>
                <a:fillRect/>
              </a:stretch>
            </p:blipFill>
            <p:spPr>
              <a:xfrm>
                <a:off x="6403257" y="2772584"/>
                <a:ext cx="1874416" cy="2126530"/>
              </a:xfrm>
              <a:prstGeom prst="rect">
                <a:avLst/>
              </a:prstGeom>
            </p:spPr>
          </p:pic>
          <p:pic>
            <p:nvPicPr>
              <p:cNvPr id="34" name="Immagine 33"/>
              <p:cNvPicPr>
                <a:picLocks noChangeAspect="1"/>
              </p:cNvPicPr>
              <p:nvPr/>
            </p:nvPicPr>
            <p:blipFill>
              <a:blip r:embed="rId7"/>
              <a:stretch>
                <a:fillRect/>
              </a:stretch>
            </p:blipFill>
            <p:spPr>
              <a:xfrm>
                <a:off x="7632437" y="4008587"/>
                <a:ext cx="329162" cy="338987"/>
              </a:xfrm>
              <a:prstGeom prst="rect">
                <a:avLst/>
              </a:prstGeom>
            </p:spPr>
          </p:pic>
          <p:sp>
            <p:nvSpPr>
              <p:cNvPr id="35" name="CasellaDiTesto 34"/>
              <p:cNvSpPr txBox="1"/>
              <p:nvPr/>
            </p:nvSpPr>
            <p:spPr>
              <a:xfrm>
                <a:off x="7291021" y="3616101"/>
                <a:ext cx="682831" cy="369332"/>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defTabSz="457200"/>
                <a:r>
                  <a:rPr lang="it-IT" b="1" cap="all" dirty="0" smtClean="0">
                    <a:ln w="0"/>
                    <a:solidFill>
                      <a:prstClr val="black"/>
                    </a:solidFill>
                    <a:effectLst>
                      <a:reflection blurRad="12700" stA="50000" endPos="50000" dist="5000" dir="5400000" sy="-100000" rotWithShape="0"/>
                    </a:effectLst>
                  </a:rPr>
                  <a:t>NIŠ</a:t>
                </a:r>
                <a:endParaRPr lang="it-IT" b="1" cap="all" dirty="0">
                  <a:ln w="0"/>
                  <a:solidFill>
                    <a:prstClr val="black"/>
                  </a:solidFill>
                  <a:effectLst>
                    <a:reflection blurRad="12700" stA="50000" endPos="50000" dist="5000" dir="5400000" sy="-100000" rotWithShape="0"/>
                  </a:effectLst>
                </a:endParaRPr>
              </a:p>
            </p:txBody>
          </p:sp>
        </p:grpSp>
        <p:pic>
          <p:nvPicPr>
            <p:cNvPr id="56" name="Immagine 55"/>
            <p:cNvPicPr>
              <a:picLocks noChangeAspect="1"/>
            </p:cNvPicPr>
            <p:nvPr/>
          </p:nvPicPr>
          <p:blipFill>
            <a:blip r:embed="rId17"/>
            <a:stretch>
              <a:fillRect/>
            </a:stretch>
          </p:blipFill>
          <p:spPr>
            <a:xfrm>
              <a:off x="7872857" y="2073775"/>
              <a:ext cx="844968" cy="882522"/>
            </a:xfrm>
            <a:prstGeom prst="rect">
              <a:avLst/>
            </a:prstGeom>
          </p:spPr>
        </p:pic>
      </p:grpSp>
    </p:spTree>
    <p:extLst>
      <p:ext uri="{BB962C8B-B14F-4D97-AF65-F5344CB8AC3E}">
        <p14:creationId xmlns:p14="http://schemas.microsoft.com/office/powerpoint/2010/main" val="240232609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po 3"/>
          <p:cNvGrpSpPr/>
          <p:nvPr/>
        </p:nvGrpSpPr>
        <p:grpSpPr>
          <a:xfrm>
            <a:off x="4638259" y="3563188"/>
            <a:ext cx="4284245" cy="2812647"/>
            <a:chOff x="3628572" y="3317412"/>
            <a:chExt cx="5293934" cy="3245600"/>
          </a:xfrm>
        </p:grpSpPr>
        <p:pic>
          <p:nvPicPr>
            <p:cNvPr id="7" name="Immagine 6"/>
            <p:cNvPicPr>
              <a:picLocks noChangeAspect="1"/>
            </p:cNvPicPr>
            <p:nvPr/>
          </p:nvPicPr>
          <p:blipFill>
            <a:blip r:embed="rId2"/>
            <a:stretch>
              <a:fillRect/>
            </a:stretch>
          </p:blipFill>
          <p:spPr>
            <a:xfrm>
              <a:off x="3628572" y="3317412"/>
              <a:ext cx="5293934" cy="3245600"/>
            </a:xfrm>
            <a:prstGeom prst="rect">
              <a:avLst/>
            </a:prstGeom>
          </p:spPr>
        </p:pic>
        <p:pic>
          <p:nvPicPr>
            <p:cNvPr id="8" name="Immagine 7"/>
            <p:cNvPicPr>
              <a:picLocks noChangeAspect="1"/>
            </p:cNvPicPr>
            <p:nvPr/>
          </p:nvPicPr>
          <p:blipFill>
            <a:blip r:embed="rId3"/>
            <a:stretch>
              <a:fillRect/>
            </a:stretch>
          </p:blipFill>
          <p:spPr>
            <a:xfrm>
              <a:off x="6143380" y="4798785"/>
              <a:ext cx="334629" cy="334629"/>
            </a:xfrm>
            <a:prstGeom prst="rect">
              <a:avLst/>
            </a:prstGeom>
          </p:spPr>
        </p:pic>
        <p:sp>
          <p:nvSpPr>
            <p:cNvPr id="9" name="CasellaDiTesto 8"/>
            <p:cNvSpPr txBox="1"/>
            <p:nvPr/>
          </p:nvSpPr>
          <p:spPr>
            <a:xfrm>
              <a:off x="4381345" y="4333577"/>
              <a:ext cx="2096664" cy="369332"/>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b="1" cap="all" dirty="0" smtClean="0">
                  <a:ln w="0"/>
                  <a:solidFill>
                    <a:prstClr val="black"/>
                  </a:solidFill>
                  <a:effectLst>
                    <a:reflection blurRad="12700" stA="50000" endPos="50000" dist="5000" dir="5400000" sy="-100000" rotWithShape="0"/>
                  </a:effectLst>
                </a:rPr>
                <a:t>KANSAS CITY</a:t>
              </a:r>
              <a:endParaRPr lang="it-IT" b="1" cap="all" dirty="0">
                <a:ln w="0"/>
                <a:solidFill>
                  <a:prstClr val="black"/>
                </a:solidFill>
                <a:effectLst>
                  <a:reflection blurRad="12700" stA="50000" endPos="50000" dist="5000" dir="5400000" sy="-100000" rotWithShape="0"/>
                </a:effectLst>
              </a:endParaRPr>
            </a:p>
          </p:txBody>
        </p:sp>
      </p:grpSp>
      <p:pic>
        <p:nvPicPr>
          <p:cNvPr id="14" name="Immagine 13"/>
          <p:cNvPicPr>
            <a:picLocks noChangeAspect="1"/>
          </p:cNvPicPr>
          <p:nvPr/>
        </p:nvPicPr>
        <p:blipFill>
          <a:blip r:embed="rId4"/>
          <a:stretch>
            <a:fillRect/>
          </a:stretch>
        </p:blipFill>
        <p:spPr>
          <a:xfrm>
            <a:off x="4638260" y="5472432"/>
            <a:ext cx="1041446" cy="1264376"/>
          </a:xfrm>
          <a:prstGeom prst="rect">
            <a:avLst/>
          </a:prstGeom>
        </p:spPr>
      </p:pic>
      <p:pic>
        <p:nvPicPr>
          <p:cNvPr id="10" name="Immagine 9"/>
          <p:cNvPicPr>
            <a:picLocks noChangeAspect="1"/>
          </p:cNvPicPr>
          <p:nvPr/>
        </p:nvPicPr>
        <p:blipFill>
          <a:blip r:embed="rId5"/>
          <a:stretch>
            <a:fillRect/>
          </a:stretch>
        </p:blipFill>
        <p:spPr>
          <a:xfrm>
            <a:off x="401186" y="406024"/>
            <a:ext cx="3175874" cy="2908583"/>
          </a:xfrm>
          <a:prstGeom prst="rect">
            <a:avLst/>
          </a:prstGeom>
        </p:spPr>
      </p:pic>
      <p:pic>
        <p:nvPicPr>
          <p:cNvPr id="11" name="Immagine 10"/>
          <p:cNvPicPr>
            <a:picLocks noChangeAspect="1"/>
          </p:cNvPicPr>
          <p:nvPr/>
        </p:nvPicPr>
        <p:blipFill>
          <a:blip r:embed="rId3"/>
          <a:stretch>
            <a:fillRect/>
          </a:stretch>
        </p:blipFill>
        <p:spPr>
          <a:xfrm>
            <a:off x="1841619" y="1855004"/>
            <a:ext cx="339698" cy="322453"/>
          </a:xfrm>
          <a:prstGeom prst="rect">
            <a:avLst/>
          </a:prstGeom>
        </p:spPr>
      </p:pic>
      <p:sp>
        <p:nvSpPr>
          <p:cNvPr id="12" name="CasellaDiTesto 11"/>
          <p:cNvSpPr txBox="1"/>
          <p:nvPr/>
        </p:nvSpPr>
        <p:spPr>
          <a:xfrm>
            <a:off x="1073241" y="1448050"/>
            <a:ext cx="1013376" cy="279752"/>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b="1" cap="all" dirty="0" smtClean="0">
                <a:ln w="0"/>
                <a:solidFill>
                  <a:prstClr val="black"/>
                </a:solidFill>
                <a:effectLst>
                  <a:reflection blurRad="12700" stA="50000" endPos="50000" dist="5000" dir="5400000" sy="-100000" rotWithShape="0"/>
                </a:effectLst>
              </a:rPr>
              <a:t>OSAKA</a:t>
            </a:r>
            <a:endParaRPr lang="it-IT" b="1" cap="all" dirty="0">
              <a:ln w="0"/>
              <a:solidFill>
                <a:prstClr val="black"/>
              </a:solidFill>
              <a:effectLst>
                <a:reflection blurRad="12700" stA="50000" endPos="50000" dist="5000" dir="5400000" sy="-100000" rotWithShape="0"/>
              </a:effectLst>
            </a:endParaRPr>
          </a:p>
        </p:txBody>
      </p:sp>
      <p:pic>
        <p:nvPicPr>
          <p:cNvPr id="3" name="Immagine 2"/>
          <p:cNvPicPr>
            <a:picLocks noChangeAspect="1"/>
          </p:cNvPicPr>
          <p:nvPr/>
        </p:nvPicPr>
        <p:blipFill>
          <a:blip r:embed="rId6"/>
          <a:stretch>
            <a:fillRect/>
          </a:stretch>
        </p:blipFill>
        <p:spPr>
          <a:xfrm>
            <a:off x="7454504" y="86740"/>
            <a:ext cx="1859643" cy="1314148"/>
          </a:xfrm>
          <a:prstGeom prst="rect">
            <a:avLst/>
          </a:prstGeom>
        </p:spPr>
      </p:pic>
      <p:pic>
        <p:nvPicPr>
          <p:cNvPr id="2" name="Immagine 1"/>
          <p:cNvPicPr>
            <a:picLocks noChangeAspect="1"/>
          </p:cNvPicPr>
          <p:nvPr/>
        </p:nvPicPr>
        <p:blipFill>
          <a:blip r:embed="rId7"/>
          <a:stretch>
            <a:fillRect/>
          </a:stretch>
        </p:blipFill>
        <p:spPr>
          <a:xfrm>
            <a:off x="4638259" y="394199"/>
            <a:ext cx="3213503" cy="2808016"/>
          </a:xfrm>
          <a:prstGeom prst="rect">
            <a:avLst/>
          </a:prstGeom>
        </p:spPr>
      </p:pic>
      <p:pic>
        <p:nvPicPr>
          <p:cNvPr id="13" name="Immagine 12"/>
          <p:cNvPicPr>
            <a:picLocks noChangeAspect="1"/>
          </p:cNvPicPr>
          <p:nvPr/>
        </p:nvPicPr>
        <p:blipFill>
          <a:blip r:embed="rId3"/>
          <a:stretch>
            <a:fillRect/>
          </a:stretch>
        </p:blipFill>
        <p:spPr>
          <a:xfrm>
            <a:off x="4774070" y="1922779"/>
            <a:ext cx="428556" cy="404406"/>
          </a:xfrm>
          <a:prstGeom prst="rect">
            <a:avLst/>
          </a:prstGeom>
        </p:spPr>
      </p:pic>
      <p:sp>
        <p:nvSpPr>
          <p:cNvPr id="16" name="CasellaDiTesto 15"/>
          <p:cNvSpPr txBox="1"/>
          <p:nvPr/>
        </p:nvSpPr>
        <p:spPr>
          <a:xfrm>
            <a:off x="4638259" y="1504152"/>
            <a:ext cx="1278456" cy="350852"/>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b="1" cap="all" dirty="0" smtClean="0">
                <a:ln w="0"/>
                <a:solidFill>
                  <a:prstClr val="black"/>
                </a:solidFill>
                <a:effectLst>
                  <a:reflection blurRad="12700" stA="50000" endPos="50000" dist="5000" dir="5400000" sy="-100000" rotWithShape="0"/>
                </a:effectLst>
              </a:rPr>
              <a:t>PERTH</a:t>
            </a:r>
            <a:endParaRPr lang="it-IT" b="1" cap="all" dirty="0">
              <a:ln w="0"/>
              <a:solidFill>
                <a:prstClr val="black"/>
              </a:solidFill>
              <a:effectLst>
                <a:reflection blurRad="12700" stA="50000" endPos="50000" dist="5000" dir="5400000" sy="-100000" rotWithShape="0"/>
              </a:effectLst>
            </a:endParaRPr>
          </a:p>
        </p:txBody>
      </p:sp>
      <p:pic>
        <p:nvPicPr>
          <p:cNvPr id="19" name="Immagine 18"/>
          <p:cNvPicPr>
            <a:picLocks noChangeAspect="1"/>
          </p:cNvPicPr>
          <p:nvPr/>
        </p:nvPicPr>
        <p:blipFill>
          <a:blip r:embed="rId8"/>
          <a:stretch>
            <a:fillRect/>
          </a:stretch>
        </p:blipFill>
        <p:spPr>
          <a:xfrm>
            <a:off x="327186" y="3238626"/>
            <a:ext cx="3942491" cy="3061228"/>
          </a:xfrm>
          <a:prstGeom prst="rect">
            <a:avLst/>
          </a:prstGeom>
        </p:spPr>
      </p:pic>
      <p:pic>
        <p:nvPicPr>
          <p:cNvPr id="20" name="Immagine 19"/>
          <p:cNvPicPr>
            <a:picLocks noChangeAspect="1"/>
          </p:cNvPicPr>
          <p:nvPr/>
        </p:nvPicPr>
        <p:blipFill>
          <a:blip r:embed="rId3"/>
          <a:stretch>
            <a:fillRect/>
          </a:stretch>
        </p:blipFill>
        <p:spPr>
          <a:xfrm>
            <a:off x="3054912" y="4199426"/>
            <a:ext cx="428556" cy="404406"/>
          </a:xfrm>
          <a:prstGeom prst="rect">
            <a:avLst/>
          </a:prstGeom>
        </p:spPr>
      </p:pic>
      <p:sp>
        <p:nvSpPr>
          <p:cNvPr id="21" name="CasellaDiTesto 20"/>
          <p:cNvSpPr txBox="1"/>
          <p:nvPr/>
        </p:nvSpPr>
        <p:spPr>
          <a:xfrm>
            <a:off x="1958889" y="3951658"/>
            <a:ext cx="1278456" cy="369332"/>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457200"/>
            <a:r>
              <a:rPr lang="it-IT" b="1" cap="all" dirty="0" smtClean="0">
                <a:ln w="0"/>
                <a:solidFill>
                  <a:prstClr val="black"/>
                </a:solidFill>
                <a:effectLst>
                  <a:reflection blurRad="12700" stA="50000" endPos="50000" dist="5000" dir="5400000" sy="-100000" rotWithShape="0"/>
                </a:effectLst>
              </a:rPr>
              <a:t>BEIJING</a:t>
            </a:r>
            <a:endParaRPr lang="it-IT" b="1" cap="all" dirty="0">
              <a:ln w="0"/>
              <a:solidFill>
                <a:prstClr val="black"/>
              </a:solidFill>
              <a:effectLst>
                <a:reflection blurRad="12700" stA="50000" endPos="50000" dist="5000" dir="5400000" sy="-100000" rotWithShape="0"/>
              </a:effectLst>
            </a:endParaRPr>
          </a:p>
        </p:txBody>
      </p:sp>
      <p:pic>
        <p:nvPicPr>
          <p:cNvPr id="22" name="Immagine 21"/>
          <p:cNvPicPr>
            <a:picLocks noChangeAspect="1"/>
          </p:cNvPicPr>
          <p:nvPr/>
        </p:nvPicPr>
        <p:blipFill>
          <a:blip r:embed="rId9"/>
          <a:stretch>
            <a:fillRect/>
          </a:stretch>
        </p:blipFill>
        <p:spPr>
          <a:xfrm>
            <a:off x="205016" y="5327374"/>
            <a:ext cx="1311466" cy="1311466"/>
          </a:xfrm>
          <a:prstGeom prst="rect">
            <a:avLst/>
          </a:prstGeom>
        </p:spPr>
      </p:pic>
      <p:pic>
        <p:nvPicPr>
          <p:cNvPr id="23" name="Immagine 22"/>
          <p:cNvPicPr>
            <a:picLocks noChangeAspect="1"/>
          </p:cNvPicPr>
          <p:nvPr/>
        </p:nvPicPr>
        <p:blipFill>
          <a:blip r:embed="rId10"/>
          <a:stretch>
            <a:fillRect/>
          </a:stretch>
        </p:blipFill>
        <p:spPr>
          <a:xfrm>
            <a:off x="328657" y="329627"/>
            <a:ext cx="1064184" cy="1064184"/>
          </a:xfrm>
          <a:prstGeom prst="rect">
            <a:avLst/>
          </a:prstGeom>
        </p:spPr>
      </p:pic>
    </p:spTree>
    <p:extLst>
      <p:ext uri="{BB962C8B-B14F-4D97-AF65-F5344CB8AC3E}">
        <p14:creationId xmlns:p14="http://schemas.microsoft.com/office/powerpoint/2010/main" val="188244973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4578" name="Picture 2" descr="Battle of Kosovo, Adam Stefanovi&amp;cacute;, 187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97325"/>
            <a:ext cx="4292600" cy="2559050"/>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4536504" y="755412"/>
            <a:ext cx="4572000" cy="369332"/>
          </a:xfrm>
          <a:prstGeom prst="rect">
            <a:avLst/>
          </a:prstGeom>
          <a:solidFill>
            <a:srgbClr val="002060"/>
          </a:solidFill>
        </p:spPr>
        <p:txBody>
          <a:bodyPr>
            <a:spAutoFit/>
          </a:bodyPr>
          <a:lstStyle/>
          <a:p>
            <a:pPr algn="ctr"/>
            <a:r>
              <a:rPr lang="it-IT" b="1" dirty="0" smtClean="0">
                <a:solidFill>
                  <a:srgbClr val="FFFF00"/>
                </a:solidFill>
              </a:rPr>
              <a:t>Battle of Kosovo </a:t>
            </a:r>
            <a:r>
              <a:rPr lang="it-IT" b="1" dirty="0" err="1" smtClean="0">
                <a:solidFill>
                  <a:srgbClr val="FFFF00"/>
                </a:solidFill>
              </a:rPr>
              <a:t>Polje</a:t>
            </a:r>
            <a:r>
              <a:rPr lang="it-IT" b="1" dirty="0" smtClean="0">
                <a:solidFill>
                  <a:srgbClr val="FFFF00"/>
                </a:solidFill>
              </a:rPr>
              <a:t>. </a:t>
            </a:r>
            <a:r>
              <a:rPr lang="it-IT" b="1" dirty="0" err="1" smtClean="0">
                <a:solidFill>
                  <a:srgbClr val="FFFF00"/>
                </a:solidFill>
              </a:rPr>
              <a:t>June</a:t>
            </a:r>
            <a:r>
              <a:rPr lang="it-IT" b="1" dirty="0" smtClean="0">
                <a:solidFill>
                  <a:srgbClr val="FFFF00"/>
                </a:solidFill>
              </a:rPr>
              <a:t> 15, 1389 </a:t>
            </a:r>
            <a:endParaRPr lang="it-IT" b="1" dirty="0">
              <a:solidFill>
                <a:srgbClr val="FFFF00"/>
              </a:solidFill>
            </a:endParaRPr>
          </a:p>
        </p:txBody>
      </p:sp>
      <p:pic>
        <p:nvPicPr>
          <p:cNvPr id="24580" name="Picture 4" descr="FB - copertina - D'Annunzi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0455" y="1661677"/>
            <a:ext cx="4291584" cy="1938528"/>
          </a:xfrm>
          <a:prstGeom prst="rect">
            <a:avLst/>
          </a:prstGeom>
          <a:noFill/>
          <a:extLst>
            <a:ext uri="{909E8E84-426E-40DD-AFC4-6F175D3DCCD1}">
              <a14:hiddenFill xmlns:a14="http://schemas.microsoft.com/office/drawing/2010/main">
                <a:solidFill>
                  <a:srgbClr val="FFFFFF"/>
                </a:solidFill>
              </a14:hiddenFill>
            </a:ext>
          </a:extLst>
        </p:spPr>
      </p:pic>
      <p:pic>
        <p:nvPicPr>
          <p:cNvPr id="24584" name="Picture 8" descr="http://www.brindisiweb.it/storia/foto/serbi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29000"/>
            <a:ext cx="5364088" cy="3419475"/>
          </a:xfrm>
          <a:prstGeom prst="rect">
            <a:avLst/>
          </a:prstGeom>
          <a:noFill/>
          <a:extLst>
            <a:ext uri="{909E8E84-426E-40DD-AFC4-6F175D3DCCD1}">
              <a14:hiddenFill xmlns:a14="http://schemas.microsoft.com/office/drawing/2010/main">
                <a:solidFill>
                  <a:srgbClr val="FFFFFF"/>
                </a:solidFill>
              </a14:hiddenFill>
            </a:ext>
          </a:extLst>
        </p:spPr>
      </p:pic>
      <p:pic>
        <p:nvPicPr>
          <p:cNvPr id="24582" name="Picture 6" descr="http://www.brindisiweb.it/storia/foto3/targa_esercito_serb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19992" y="4597098"/>
            <a:ext cx="4160520" cy="2288286"/>
          </a:xfrm>
          <a:prstGeom prst="rect">
            <a:avLst/>
          </a:prstGeom>
          <a:noFill/>
          <a:extLst>
            <a:ext uri="{909E8E84-426E-40DD-AFC4-6F175D3DCCD1}">
              <a14:hiddenFill xmlns:a14="http://schemas.microsoft.com/office/drawing/2010/main">
                <a:solidFill>
                  <a:srgbClr val="FFFFFF"/>
                </a:solidFill>
              </a14:hiddenFill>
            </a:ext>
          </a:extLst>
        </p:spPr>
      </p:pic>
      <p:sp>
        <p:nvSpPr>
          <p:cNvPr id="3" name="Rettangolo 2"/>
          <p:cNvSpPr/>
          <p:nvPr/>
        </p:nvSpPr>
        <p:spPr>
          <a:xfrm>
            <a:off x="323528" y="2915652"/>
            <a:ext cx="2664296" cy="369332"/>
          </a:xfrm>
          <a:prstGeom prst="rect">
            <a:avLst/>
          </a:prstGeom>
          <a:solidFill>
            <a:srgbClr val="002060"/>
          </a:solidFill>
        </p:spPr>
        <p:txBody>
          <a:bodyPr wrap="square">
            <a:spAutoFit/>
          </a:bodyPr>
          <a:lstStyle/>
          <a:p>
            <a:pPr algn="ctr"/>
            <a:r>
              <a:rPr lang="it-IT" b="1" dirty="0">
                <a:solidFill>
                  <a:srgbClr val="FFFF00"/>
                </a:solidFill>
              </a:rPr>
              <a:t>Adam </a:t>
            </a:r>
            <a:r>
              <a:rPr lang="it-IT" b="1" dirty="0" err="1" smtClean="0">
                <a:solidFill>
                  <a:srgbClr val="FFFF00"/>
                </a:solidFill>
              </a:rPr>
              <a:t>Stefanović</a:t>
            </a:r>
            <a:r>
              <a:rPr lang="it-IT" b="1" dirty="0" smtClean="0">
                <a:solidFill>
                  <a:srgbClr val="FFFF00"/>
                </a:solidFill>
              </a:rPr>
              <a:t> 1870</a:t>
            </a:r>
            <a:endParaRPr lang="it-IT" b="1" dirty="0">
              <a:solidFill>
                <a:srgbClr val="FFFF00"/>
              </a:solidFill>
            </a:endParaRPr>
          </a:p>
        </p:txBody>
      </p:sp>
      <p:sp>
        <p:nvSpPr>
          <p:cNvPr id="5" name="CasellaDiTesto 4"/>
          <p:cNvSpPr txBox="1"/>
          <p:nvPr/>
        </p:nvSpPr>
        <p:spPr>
          <a:xfrm>
            <a:off x="5364088" y="3573016"/>
            <a:ext cx="3780928" cy="1200329"/>
          </a:xfrm>
          <a:prstGeom prst="rect">
            <a:avLst/>
          </a:prstGeom>
          <a:solidFill>
            <a:schemeClr val="tx2"/>
          </a:solidFill>
        </p:spPr>
        <p:txBody>
          <a:bodyPr wrap="square" rtlCol="0">
            <a:spAutoFit/>
          </a:bodyPr>
          <a:lstStyle/>
          <a:p>
            <a:pPr algn="ctr"/>
            <a:r>
              <a:rPr lang="it-IT" b="1" dirty="0" smtClean="0">
                <a:solidFill>
                  <a:srgbClr val="FFFF00"/>
                </a:solidFill>
              </a:rPr>
              <a:t>Brindisi (I) </a:t>
            </a:r>
            <a:r>
              <a:rPr lang="it-IT" b="1" dirty="0" err="1" smtClean="0">
                <a:solidFill>
                  <a:srgbClr val="FFFF00"/>
                </a:solidFill>
              </a:rPr>
              <a:t>Dec</a:t>
            </a:r>
            <a:r>
              <a:rPr lang="it-IT" b="1" dirty="0" smtClean="0">
                <a:solidFill>
                  <a:srgbClr val="FFFF00"/>
                </a:solidFill>
              </a:rPr>
              <a:t> 1915-Feb1916</a:t>
            </a:r>
          </a:p>
          <a:p>
            <a:pPr algn="ctr"/>
            <a:r>
              <a:rPr lang="it-IT" b="1" dirty="0" smtClean="0">
                <a:solidFill>
                  <a:srgbClr val="FFFF00"/>
                </a:solidFill>
              </a:rPr>
              <a:t>202 </a:t>
            </a:r>
            <a:r>
              <a:rPr lang="it-IT" b="1" dirty="0" err="1" smtClean="0">
                <a:solidFill>
                  <a:srgbClr val="FFFF00"/>
                </a:solidFill>
              </a:rPr>
              <a:t>cruises</a:t>
            </a:r>
            <a:r>
              <a:rPr lang="it-IT" b="1" dirty="0" smtClean="0">
                <a:solidFill>
                  <a:srgbClr val="FFFF00"/>
                </a:solidFill>
              </a:rPr>
              <a:t> of </a:t>
            </a:r>
            <a:r>
              <a:rPr lang="it-IT" b="1" dirty="0" err="1" smtClean="0">
                <a:solidFill>
                  <a:srgbClr val="FFFF00"/>
                </a:solidFill>
              </a:rPr>
              <a:t>Italian</a:t>
            </a:r>
            <a:r>
              <a:rPr lang="it-IT" b="1" dirty="0" smtClean="0">
                <a:solidFill>
                  <a:srgbClr val="FFFF00"/>
                </a:solidFill>
              </a:rPr>
              <a:t> </a:t>
            </a:r>
            <a:r>
              <a:rPr lang="it-IT" b="1" dirty="0" err="1" smtClean="0">
                <a:solidFill>
                  <a:srgbClr val="FFFF00"/>
                </a:solidFill>
              </a:rPr>
              <a:t>Navy</a:t>
            </a:r>
            <a:r>
              <a:rPr lang="it-IT" b="1" dirty="0" smtClean="0">
                <a:solidFill>
                  <a:srgbClr val="FFFF00"/>
                </a:solidFill>
              </a:rPr>
              <a:t> to </a:t>
            </a:r>
            <a:r>
              <a:rPr lang="it-IT" b="1" dirty="0" err="1" smtClean="0">
                <a:solidFill>
                  <a:srgbClr val="FFFF00"/>
                </a:solidFill>
              </a:rPr>
              <a:t>save</a:t>
            </a:r>
            <a:r>
              <a:rPr lang="it-IT" b="1" dirty="0" smtClean="0">
                <a:solidFill>
                  <a:srgbClr val="FFFF00"/>
                </a:solidFill>
              </a:rPr>
              <a:t> 185.000 </a:t>
            </a:r>
            <a:r>
              <a:rPr lang="it-IT" b="1" dirty="0" err="1" smtClean="0">
                <a:solidFill>
                  <a:srgbClr val="FFFF00"/>
                </a:solidFill>
              </a:rPr>
              <a:t>Serbian</a:t>
            </a:r>
            <a:r>
              <a:rPr lang="it-IT" b="1" dirty="0" smtClean="0">
                <a:solidFill>
                  <a:srgbClr val="FFFF00"/>
                </a:solidFill>
              </a:rPr>
              <a:t> Soldiers and </a:t>
            </a:r>
            <a:r>
              <a:rPr lang="it-IT" b="1" dirty="0" err="1" smtClean="0">
                <a:solidFill>
                  <a:srgbClr val="FFFF00"/>
                </a:solidFill>
              </a:rPr>
              <a:t>Refugees</a:t>
            </a:r>
            <a:endParaRPr lang="it-IT" b="1" dirty="0">
              <a:solidFill>
                <a:srgbClr val="FFFF00"/>
              </a:solidFill>
            </a:endParaRPr>
          </a:p>
        </p:txBody>
      </p:sp>
      <p:sp>
        <p:nvSpPr>
          <p:cNvPr id="6" name="CasellaDiTesto 5"/>
          <p:cNvSpPr txBox="1"/>
          <p:nvPr/>
        </p:nvSpPr>
        <p:spPr>
          <a:xfrm>
            <a:off x="5019992" y="6525344"/>
            <a:ext cx="4160520" cy="369332"/>
          </a:xfrm>
          <a:prstGeom prst="rect">
            <a:avLst/>
          </a:prstGeom>
          <a:solidFill>
            <a:srgbClr val="002060"/>
          </a:solidFill>
        </p:spPr>
        <p:txBody>
          <a:bodyPr wrap="square" rtlCol="0">
            <a:spAutoFit/>
          </a:bodyPr>
          <a:lstStyle/>
          <a:p>
            <a:endParaRPr lang="it-IT" dirty="0">
              <a:solidFill>
                <a:prstClr val="black"/>
              </a:solidFill>
            </a:endParaRPr>
          </a:p>
        </p:txBody>
      </p:sp>
      <p:sp>
        <p:nvSpPr>
          <p:cNvPr id="7" name="Freccia a destra 6"/>
          <p:cNvSpPr/>
          <p:nvPr/>
        </p:nvSpPr>
        <p:spPr>
          <a:xfrm>
            <a:off x="3600400" y="2924944"/>
            <a:ext cx="1835696" cy="3913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i="1" dirty="0" smtClean="0">
                <a:solidFill>
                  <a:prstClr val="white"/>
                </a:solidFill>
              </a:rPr>
              <a:t>Ode to Serbia</a:t>
            </a:r>
            <a:endParaRPr lang="it-IT" b="1" i="1" dirty="0">
              <a:solidFill>
                <a:prstClr val="white"/>
              </a:solidFill>
            </a:endParaRPr>
          </a:p>
        </p:txBody>
      </p:sp>
    </p:spTree>
    <p:extLst>
      <p:ext uri="{BB962C8B-B14F-4D97-AF65-F5344CB8AC3E}">
        <p14:creationId xmlns:p14="http://schemas.microsoft.com/office/powerpoint/2010/main" val="3958065866"/>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6585332"/>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375" y="2571750"/>
            <a:ext cx="8477250" cy="1714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7592128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24745"/>
            <a:ext cx="9146959" cy="44519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2911065"/>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72" y="1583792"/>
            <a:ext cx="9133728" cy="36454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13400237"/>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a:t>LA therapy includes elements of individualisation</a:t>
            </a:r>
          </a:p>
        </p:txBody>
      </p:sp>
      <p:sp>
        <p:nvSpPr>
          <p:cNvPr id="192515" name="TextBox 3"/>
          <p:cNvSpPr txBox="1">
            <a:spLocks noChangeArrowheads="1"/>
          </p:cNvSpPr>
          <p:nvPr/>
        </p:nvSpPr>
        <p:spPr bwMode="auto">
          <a:xfrm>
            <a:off x="0" y="6211888"/>
            <a:ext cx="30892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200" smtClean="0">
                <a:solidFill>
                  <a:srgbClr val="FFFFFF"/>
                </a:solidFill>
              </a:rPr>
              <a:t>LA, lipoprotein apheresis</a:t>
            </a:r>
          </a:p>
          <a:p>
            <a:pPr eaLnBrk="1" fontAlgn="base" hangingPunct="1">
              <a:spcBef>
                <a:spcPct val="0"/>
              </a:spcBef>
              <a:spcAft>
                <a:spcPct val="0"/>
              </a:spcAft>
              <a:buFontTx/>
              <a:buNone/>
            </a:pPr>
            <a:r>
              <a:rPr lang="en-US" altLang="it-IT" sz="1200" smtClean="0">
                <a:solidFill>
                  <a:srgbClr val="FFFFFF"/>
                </a:solidFill>
              </a:rPr>
              <a:t>QW, once weekly; Q2W, biweekly</a:t>
            </a:r>
          </a:p>
          <a:p>
            <a:pPr eaLnBrk="1" fontAlgn="base" hangingPunct="1">
              <a:spcBef>
                <a:spcPct val="0"/>
              </a:spcBef>
              <a:spcAft>
                <a:spcPct val="0"/>
              </a:spcAft>
              <a:buFontTx/>
              <a:buNone/>
            </a:pPr>
            <a:r>
              <a:rPr lang="en-US" altLang="it-IT" sz="1200" smtClean="0">
                <a:solidFill>
                  <a:srgbClr val="FFFFFF"/>
                </a:solidFill>
              </a:rPr>
              <a:t>ACD-A, anticoagulant citrate dextrose solution</a:t>
            </a:r>
          </a:p>
        </p:txBody>
      </p:sp>
      <p:graphicFrame>
        <p:nvGraphicFramePr>
          <p:cNvPr id="10" name="Diagram 9"/>
          <p:cNvGraphicFramePr/>
          <p:nvPr/>
        </p:nvGraphicFramePr>
        <p:xfrm>
          <a:off x="1524000" y="1816713"/>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92517" name="TextBox 10"/>
          <p:cNvSpPr txBox="1">
            <a:spLocks noChangeArrowheads="1"/>
          </p:cNvSpPr>
          <p:nvPr/>
        </p:nvSpPr>
        <p:spPr bwMode="auto">
          <a:xfrm>
            <a:off x="107950" y="2690813"/>
            <a:ext cx="23399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r" eaLnBrk="1" fontAlgn="base" hangingPunct="1">
              <a:spcBef>
                <a:spcPct val="0"/>
              </a:spcBef>
              <a:spcAft>
                <a:spcPct val="0"/>
              </a:spcAft>
              <a:buFontTx/>
              <a:buNone/>
            </a:pPr>
            <a:r>
              <a:rPr lang="en-US" altLang="it-IT" sz="1400" smtClean="0">
                <a:solidFill>
                  <a:srgbClr val="FFFFFF"/>
                </a:solidFill>
              </a:rPr>
              <a:t>QW or Q2W is advised depending on</a:t>
            </a:r>
            <a:br>
              <a:rPr lang="en-US" altLang="it-IT" sz="1400" smtClean="0">
                <a:solidFill>
                  <a:srgbClr val="FFFFFF"/>
                </a:solidFill>
              </a:rPr>
            </a:br>
            <a:r>
              <a:rPr lang="en-US" altLang="it-IT" sz="1400" smtClean="0">
                <a:solidFill>
                  <a:srgbClr val="FFFFFF"/>
                </a:solidFill>
              </a:rPr>
              <a:t>baseline LDL-C and presence/absence of atherosclerotic lesions;</a:t>
            </a:r>
            <a:r>
              <a:rPr lang="en-US" altLang="it-IT" sz="1400" baseline="30000" smtClean="0">
                <a:solidFill>
                  <a:srgbClr val="FFFFFF"/>
                </a:solidFill>
              </a:rPr>
              <a:t>2</a:t>
            </a:r>
            <a:r>
              <a:rPr lang="en-US" altLang="it-IT" sz="1400" smtClean="0">
                <a:solidFill>
                  <a:srgbClr val="FFFFFF"/>
                </a:solidFill>
              </a:rPr>
              <a:t> </a:t>
            </a:r>
            <a:br>
              <a:rPr lang="en-US" altLang="it-IT" sz="1400" smtClean="0">
                <a:solidFill>
                  <a:srgbClr val="FFFFFF"/>
                </a:solidFill>
              </a:rPr>
            </a:br>
            <a:r>
              <a:rPr lang="en-US" altLang="it-IT" sz="1400" smtClean="0">
                <a:solidFill>
                  <a:srgbClr val="FFFFFF"/>
                </a:solidFill>
              </a:rPr>
              <a:t>frequency may affect compliance</a:t>
            </a:r>
            <a:r>
              <a:rPr lang="en-US" altLang="it-IT" sz="1400" baseline="30000" smtClean="0">
                <a:solidFill>
                  <a:srgbClr val="FFFFFF"/>
                </a:solidFill>
              </a:rPr>
              <a:t>2,3</a:t>
            </a:r>
          </a:p>
        </p:txBody>
      </p:sp>
      <p:sp>
        <p:nvSpPr>
          <p:cNvPr id="192518" name="TextBox 11"/>
          <p:cNvSpPr txBox="1">
            <a:spLocks noChangeArrowheads="1"/>
          </p:cNvSpPr>
          <p:nvPr/>
        </p:nvSpPr>
        <p:spPr bwMode="auto">
          <a:xfrm>
            <a:off x="908050" y="4630738"/>
            <a:ext cx="2135188"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r" eaLnBrk="1" fontAlgn="base" hangingPunct="1">
              <a:spcBef>
                <a:spcPct val="0"/>
              </a:spcBef>
              <a:spcAft>
                <a:spcPct val="0"/>
              </a:spcAft>
              <a:buFontTx/>
              <a:buNone/>
            </a:pPr>
            <a:r>
              <a:rPr lang="en-US" altLang="it-IT" sz="1400" smtClean="0">
                <a:solidFill>
                  <a:srgbClr val="FFFFFF"/>
                </a:solidFill>
              </a:rPr>
              <a:t>Meds cleared by apheresis?</a:t>
            </a:r>
            <a:br>
              <a:rPr lang="en-US" altLang="it-IT" sz="1400" smtClean="0">
                <a:solidFill>
                  <a:srgbClr val="FFFFFF"/>
                </a:solidFill>
              </a:rPr>
            </a:br>
            <a:r>
              <a:rPr lang="en-US" altLang="it-IT" sz="1400" smtClean="0">
                <a:solidFill>
                  <a:srgbClr val="FFFFFF"/>
                </a:solidFill>
              </a:rPr>
              <a:t>(e.g. anticoagulants, antibiotics)</a:t>
            </a:r>
          </a:p>
          <a:p>
            <a:pPr algn="r" eaLnBrk="1" fontAlgn="base" hangingPunct="1">
              <a:spcBef>
                <a:spcPct val="0"/>
              </a:spcBef>
              <a:spcAft>
                <a:spcPct val="0"/>
              </a:spcAft>
              <a:buFontTx/>
              <a:buNone/>
            </a:pPr>
            <a:r>
              <a:rPr lang="en-US" altLang="it-IT" sz="1400" smtClean="0">
                <a:solidFill>
                  <a:srgbClr val="FFFFFF"/>
                </a:solidFill>
              </a:rPr>
              <a:t>ACE inhibitors</a:t>
            </a:r>
          </a:p>
          <a:p>
            <a:pPr algn="r" eaLnBrk="1" fontAlgn="base" hangingPunct="1">
              <a:spcBef>
                <a:spcPct val="0"/>
              </a:spcBef>
              <a:spcAft>
                <a:spcPct val="0"/>
              </a:spcAft>
              <a:buFontTx/>
              <a:buNone/>
            </a:pPr>
            <a:r>
              <a:rPr lang="en-US" altLang="it-IT" sz="1400" smtClean="0">
                <a:solidFill>
                  <a:srgbClr val="FFFFFF"/>
                </a:solidFill>
              </a:rPr>
              <a:t>Timing versus the session</a:t>
            </a:r>
          </a:p>
        </p:txBody>
      </p:sp>
      <p:sp>
        <p:nvSpPr>
          <p:cNvPr id="192519" name="TextBox 12"/>
          <p:cNvSpPr txBox="1">
            <a:spLocks noChangeArrowheads="1"/>
          </p:cNvSpPr>
          <p:nvPr/>
        </p:nvSpPr>
        <p:spPr bwMode="auto">
          <a:xfrm>
            <a:off x="6097588" y="5159375"/>
            <a:ext cx="21351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400" smtClean="0">
                <a:solidFill>
                  <a:srgbClr val="FFFFFF"/>
                </a:solidFill>
              </a:rPr>
              <a:t>How fragile is the patient?</a:t>
            </a:r>
          </a:p>
        </p:txBody>
      </p:sp>
      <p:sp>
        <p:nvSpPr>
          <p:cNvPr id="192520" name="TextBox 13"/>
          <p:cNvSpPr txBox="1">
            <a:spLocks noChangeArrowheads="1"/>
          </p:cNvSpPr>
          <p:nvPr/>
        </p:nvSpPr>
        <p:spPr bwMode="auto">
          <a:xfrm>
            <a:off x="6670675" y="3282950"/>
            <a:ext cx="21351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US" altLang="it-IT" sz="1400" smtClean="0">
                <a:solidFill>
                  <a:srgbClr val="FFFFFF"/>
                </a:solidFill>
              </a:rPr>
              <a:t>Choice of drug (ACD-A versus heparin)</a:t>
            </a:r>
          </a:p>
        </p:txBody>
      </p:sp>
      <p:sp>
        <p:nvSpPr>
          <p:cNvPr id="192521" name="TextBox 14"/>
          <p:cNvSpPr txBox="1">
            <a:spLocks noChangeArrowheads="1"/>
          </p:cNvSpPr>
          <p:nvPr/>
        </p:nvSpPr>
        <p:spPr bwMode="auto">
          <a:xfrm>
            <a:off x="5133975" y="1808163"/>
            <a:ext cx="2135188"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SzPct val="25000"/>
              <a:buFontTx/>
              <a:buNone/>
            </a:pPr>
            <a:r>
              <a:rPr lang="en-US" altLang="it-IT" sz="1400" smtClean="0">
                <a:solidFill>
                  <a:srgbClr val="FFFFFF"/>
                </a:solidFill>
                <a:cs typeface="Calibri" pitchFamily="34" charset="0"/>
                <a:sym typeface="Calibri" pitchFamily="34" charset="0"/>
              </a:rPr>
              <a:t>AV needle (17G)</a:t>
            </a:r>
          </a:p>
          <a:p>
            <a:pPr eaLnBrk="1" fontAlgn="base" hangingPunct="1">
              <a:spcBef>
                <a:spcPct val="0"/>
              </a:spcBef>
              <a:spcAft>
                <a:spcPct val="0"/>
              </a:spcAft>
              <a:buSzPct val="25000"/>
              <a:buFontTx/>
              <a:buNone/>
            </a:pPr>
            <a:r>
              <a:rPr lang="en-US" altLang="it-IT" sz="1400" smtClean="0">
                <a:solidFill>
                  <a:srgbClr val="FFFFFF"/>
                </a:solidFill>
                <a:cs typeface="Calibri" pitchFamily="34" charset="0"/>
                <a:sym typeface="Calibri" pitchFamily="34" charset="0"/>
              </a:rPr>
              <a:t>Location: antecubital, bilateral</a:t>
            </a:r>
          </a:p>
          <a:p>
            <a:pPr eaLnBrk="1" fontAlgn="base" hangingPunct="1">
              <a:spcBef>
                <a:spcPct val="0"/>
              </a:spcBef>
              <a:spcAft>
                <a:spcPct val="0"/>
              </a:spcAft>
              <a:buSzPct val="25000"/>
              <a:buFontTx/>
              <a:buNone/>
            </a:pPr>
            <a:r>
              <a:rPr lang="en-US" altLang="it-IT" sz="1400" smtClean="0">
                <a:solidFill>
                  <a:srgbClr val="FFFFFF"/>
                </a:solidFill>
                <a:cs typeface="Calibri" pitchFamily="34" charset="0"/>
                <a:sym typeface="Calibri" pitchFamily="34" charset="0"/>
              </a:rPr>
              <a:t>Large bore needed</a:t>
            </a:r>
          </a:p>
        </p:txBody>
      </p:sp>
      <p:sp>
        <p:nvSpPr>
          <p:cNvPr id="192522" name="TextBox 15"/>
          <p:cNvSpPr txBox="1">
            <a:spLocks noChangeArrowheads="1"/>
          </p:cNvSpPr>
          <p:nvPr/>
        </p:nvSpPr>
        <p:spPr bwMode="auto">
          <a:xfrm>
            <a:off x="2755900" y="6211888"/>
            <a:ext cx="63881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marL="182563" indent="-182563" defTabSz="457200" eaLnBrk="0" hangingPunct="0">
              <a:spcBef>
                <a:spcPct val="20000"/>
              </a:spcBef>
              <a:buFont typeface="Arial" pitchFamily="34" charset="0"/>
              <a:buChar char="•"/>
              <a:defRPr sz="3200">
                <a:solidFill>
                  <a:schemeClr val="tx1"/>
                </a:solidFill>
                <a:latin typeface="Calibri" pitchFamily="34" charset="0"/>
              </a:defRPr>
            </a:lvl1pPr>
            <a:lvl2pPr marL="742950" indent="-285750" defTabSz="457200" eaLnBrk="0" hangingPunct="0">
              <a:spcBef>
                <a:spcPct val="20000"/>
              </a:spcBef>
              <a:buFont typeface="Arial" pitchFamily="34" charset="0"/>
              <a:buChar char="–"/>
              <a:defRPr sz="2800">
                <a:solidFill>
                  <a:schemeClr val="tx1"/>
                </a:solidFill>
                <a:latin typeface="Calibri" pitchFamily="34" charset="0"/>
              </a:defRPr>
            </a:lvl2pPr>
            <a:lvl3pPr marL="1143000" indent="-228600" defTabSz="457200" eaLnBrk="0" hangingPunct="0">
              <a:spcBef>
                <a:spcPct val="20000"/>
              </a:spcBef>
              <a:buFont typeface="Arial" pitchFamily="34" charset="0"/>
              <a:buChar char="•"/>
              <a:defRPr sz="2400">
                <a:solidFill>
                  <a:schemeClr val="tx1"/>
                </a:solidFill>
                <a:latin typeface="Calibri" pitchFamily="34" charset="0"/>
              </a:defRPr>
            </a:lvl3pPr>
            <a:lvl4pPr marL="1600200" indent="-228600" defTabSz="457200" eaLnBrk="0" hangingPunct="0">
              <a:spcBef>
                <a:spcPct val="20000"/>
              </a:spcBef>
              <a:buFont typeface="Arial" pitchFamily="34" charset="0"/>
              <a:buChar char="–"/>
              <a:defRPr sz="2000">
                <a:solidFill>
                  <a:schemeClr val="tx1"/>
                </a:solidFill>
                <a:latin typeface="Calibri" pitchFamily="34" charset="0"/>
              </a:defRPr>
            </a:lvl4pPr>
            <a:lvl5pPr marL="2057400" indent="-228600" defTabSz="4572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r" eaLnBrk="1" fontAlgn="base" hangingPunct="1">
              <a:spcBef>
                <a:spcPct val="0"/>
              </a:spcBef>
              <a:spcAft>
                <a:spcPct val="0"/>
              </a:spcAft>
              <a:buFontTx/>
              <a:buAutoNum type="arabicPeriod"/>
            </a:pPr>
            <a:r>
              <a:rPr lang="en-US" altLang="it-IT" sz="1200" smtClean="0">
                <a:solidFill>
                  <a:srgbClr val="FFFFFF"/>
                </a:solidFill>
              </a:rPr>
              <a:t>Schwartz J &amp; Padmanabhan A. ASFA Annual Meeting 2011, Scottsdale AZ, USA</a:t>
            </a:r>
          </a:p>
          <a:p>
            <a:pPr algn="r" eaLnBrk="1" fontAlgn="base" hangingPunct="1">
              <a:spcBef>
                <a:spcPct val="0"/>
              </a:spcBef>
              <a:spcAft>
                <a:spcPct val="0"/>
              </a:spcAft>
              <a:buFontTx/>
              <a:buAutoNum type="arabicPeriod"/>
            </a:pPr>
            <a:r>
              <a:rPr lang="en-US" altLang="it-IT" sz="1200" smtClean="0">
                <a:solidFill>
                  <a:srgbClr val="FFFFFF"/>
                </a:solidFill>
              </a:rPr>
              <a:t>Schwartz J, et al. J Clin Apher 2013;28:145-284</a:t>
            </a:r>
          </a:p>
          <a:p>
            <a:pPr algn="r" eaLnBrk="1" fontAlgn="base" hangingPunct="1">
              <a:spcBef>
                <a:spcPct val="0"/>
              </a:spcBef>
              <a:spcAft>
                <a:spcPct val="0"/>
              </a:spcAft>
              <a:buFontTx/>
              <a:buAutoNum type="arabicPeriod"/>
            </a:pPr>
            <a:r>
              <a:rPr lang="en-US" altLang="it-IT" sz="1200" smtClean="0">
                <a:solidFill>
                  <a:srgbClr val="FFFFFF"/>
                </a:solidFill>
              </a:rPr>
              <a:t>Bruckert E, et al. Atherosclerosis Supplements 2014;15:46-51	</a:t>
            </a:r>
          </a:p>
        </p:txBody>
      </p:sp>
    </p:spTree>
    <p:extLst>
      <p:ext uri="{BB962C8B-B14F-4D97-AF65-F5344CB8AC3E}">
        <p14:creationId xmlns:p14="http://schemas.microsoft.com/office/powerpoint/2010/main" val="1513636282"/>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a:t>LA offers more benefits than</a:t>
            </a:r>
            <a:br>
              <a:rPr lang="en-US" sz="4000"/>
            </a:br>
            <a:r>
              <a:rPr lang="en-US" sz="4000"/>
              <a:t>lowering of lipid levels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332976144"/>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ounded Rectangle 3"/>
          <p:cNvSpPr/>
          <p:nvPr/>
        </p:nvSpPr>
        <p:spPr>
          <a:xfrm>
            <a:off x="457201" y="1600200"/>
            <a:ext cx="2082736" cy="737179"/>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defTabSz="457200" fontAlgn="base">
              <a:spcBef>
                <a:spcPct val="0"/>
              </a:spcBef>
              <a:spcAft>
                <a:spcPct val="0"/>
              </a:spcAft>
            </a:pPr>
            <a:r>
              <a:rPr lang="en-US">
                <a:solidFill>
                  <a:srgbClr val="000000"/>
                </a:solidFill>
              </a:rPr>
              <a:t>Pleiotropic effects of LA</a:t>
            </a:r>
            <a:r>
              <a:rPr lang="en-US" baseline="30000">
                <a:solidFill>
                  <a:srgbClr val="000000"/>
                </a:solidFill>
              </a:rPr>
              <a:t>1,2</a:t>
            </a:r>
          </a:p>
        </p:txBody>
      </p:sp>
      <p:sp>
        <p:nvSpPr>
          <p:cNvPr id="6" name="Rectangle 5"/>
          <p:cNvSpPr/>
          <p:nvPr/>
        </p:nvSpPr>
        <p:spPr>
          <a:xfrm>
            <a:off x="4572000" y="6028459"/>
            <a:ext cx="4572000" cy="830997"/>
          </a:xfrm>
          <a:prstGeom prst="rect">
            <a:avLst/>
          </a:prstGeom>
        </p:spPr>
        <p:txBody>
          <a:bodyPr anchor="b">
            <a:spAutoFit/>
          </a:bodyPr>
          <a:lstStyle/>
          <a:p>
            <a:pPr marL="174625" indent="-174625" algn="r" defTabSz="457200" fontAlgn="base">
              <a:spcBef>
                <a:spcPct val="0"/>
              </a:spcBef>
              <a:spcAft>
                <a:spcPct val="0"/>
              </a:spcAft>
              <a:buFontTx/>
              <a:buAutoNum type="arabicPeriod"/>
            </a:pPr>
            <a:r>
              <a:rPr lang="nl-NL" sz="1200" dirty="0">
                <a:solidFill>
                  <a:prstClr val="white"/>
                </a:solidFill>
                <a:ea typeface="ヒラギノ角ゴ Pro W3" charset="0"/>
                <a:cs typeface="ヒラギノ角ゴ Pro W3" charset="0"/>
              </a:rPr>
              <a:t>Hovland A, et al. J Clin Apher 2009;24:247–53</a:t>
            </a:r>
          </a:p>
          <a:p>
            <a:pPr marL="174625" indent="-174625" algn="r" defTabSz="457200" fontAlgn="base">
              <a:spcBef>
                <a:spcPct val="0"/>
              </a:spcBef>
              <a:spcAft>
                <a:spcPct val="0"/>
              </a:spcAft>
              <a:buFontTx/>
              <a:buAutoNum type="arabicPeriod"/>
            </a:pPr>
            <a:r>
              <a:rPr lang="nl-NL" sz="1200" dirty="0">
                <a:solidFill>
                  <a:prstClr val="white"/>
                </a:solidFill>
                <a:ea typeface="ヒラギノ角ゴ Pro W3" charset="0"/>
                <a:cs typeface="ヒラギノ角ゴ Pro W3" charset="0"/>
              </a:rPr>
              <a:t>Stefanutti C, et al. Cytokine 2011;55:24550</a:t>
            </a:r>
          </a:p>
          <a:p>
            <a:pPr marL="174625" indent="-174625" algn="r" defTabSz="457200" fontAlgn="base">
              <a:spcBef>
                <a:spcPct val="0"/>
              </a:spcBef>
              <a:spcAft>
                <a:spcPct val="0"/>
              </a:spcAft>
              <a:buFontTx/>
              <a:buAutoNum type="arabicPeriod"/>
            </a:pPr>
            <a:r>
              <a:rPr lang="nl-NL" sz="1200" dirty="0">
                <a:solidFill>
                  <a:prstClr val="white"/>
                </a:solidFill>
                <a:ea typeface="ヒラギノ角ゴ Pro W3" charset="0"/>
                <a:cs typeface="ヒラギノ角ゴ Pro W3" charset="0"/>
              </a:rPr>
              <a:t>van Wijk DF, et al. J Am Coll Cardiol 2014;64:1418–26</a:t>
            </a:r>
          </a:p>
          <a:p>
            <a:pPr marL="174625" indent="-174625" algn="r" defTabSz="457200" fontAlgn="base">
              <a:spcBef>
                <a:spcPct val="0"/>
              </a:spcBef>
              <a:spcAft>
                <a:spcPct val="0"/>
              </a:spcAft>
              <a:buFontTx/>
              <a:buAutoNum type="arabicPeriod"/>
            </a:pPr>
            <a:r>
              <a:rPr lang="nl-NL" sz="1200" dirty="0">
                <a:solidFill>
                  <a:prstClr val="white"/>
                </a:solidFill>
                <a:ea typeface="ヒラギノ角ゴ Pro W3" charset="0"/>
                <a:cs typeface="ヒラギノ角ゴ Pro W3" charset="0"/>
              </a:rPr>
              <a:t>Stefanutti C, data on file</a:t>
            </a:r>
            <a:endParaRPr lang="fi-FI" sz="1200" dirty="0">
              <a:solidFill>
                <a:prstClr val="white"/>
              </a:solidFill>
              <a:ea typeface="ヒラギノ角ゴ Pro W3" charset="0"/>
              <a:cs typeface="ヒラギノ角ゴ Pro W3" charset="0"/>
            </a:endParaRPr>
          </a:p>
        </p:txBody>
      </p:sp>
      <p:sp>
        <p:nvSpPr>
          <p:cNvPr id="7" name="Rectangle 6"/>
          <p:cNvSpPr/>
          <p:nvPr/>
        </p:nvSpPr>
        <p:spPr>
          <a:xfrm>
            <a:off x="7192818" y="3810564"/>
            <a:ext cx="1778246" cy="1384995"/>
          </a:xfrm>
          <a:prstGeom prst="rect">
            <a:avLst/>
          </a:prstGeom>
        </p:spPr>
        <p:txBody>
          <a:bodyPr wrap="square" anchor="ctr">
            <a:spAutoFit/>
          </a:bodyPr>
          <a:lstStyle/>
          <a:p>
            <a:pPr defTabSz="457200" fontAlgn="base">
              <a:spcBef>
                <a:spcPct val="0"/>
              </a:spcBef>
              <a:spcAft>
                <a:spcPct val="0"/>
              </a:spcAft>
            </a:pPr>
            <a:r>
              <a:rPr lang="en-US" sz="1400" dirty="0">
                <a:solidFill>
                  <a:prstClr val="white"/>
                </a:solidFill>
                <a:ea typeface="ヒラギノ角ゴ Pro W3" charset="0"/>
                <a:cs typeface="ヒラギノ角ゴ Pro W3" charset="0"/>
              </a:rPr>
              <a:t>DALI decreases mRNA expression of inflammatory peptides, more so with more frequent apheresis</a:t>
            </a:r>
            <a:r>
              <a:rPr lang="en-US" sz="1400" baseline="30000" dirty="0">
                <a:solidFill>
                  <a:prstClr val="white"/>
                </a:solidFill>
                <a:ea typeface="ヒラギノ角ゴ Pro W3" charset="0"/>
                <a:cs typeface="ヒラギノ角ゴ Pro W3" charset="0"/>
              </a:rPr>
              <a:t>4</a:t>
            </a:r>
          </a:p>
        </p:txBody>
      </p:sp>
      <p:sp>
        <p:nvSpPr>
          <p:cNvPr id="8" name="Right Brace 7"/>
          <p:cNvSpPr/>
          <p:nvPr/>
        </p:nvSpPr>
        <p:spPr>
          <a:xfrm>
            <a:off x="6938818" y="2650258"/>
            <a:ext cx="253999" cy="3378202"/>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10" name="Rectangle 9"/>
          <p:cNvSpPr/>
          <p:nvPr/>
        </p:nvSpPr>
        <p:spPr>
          <a:xfrm>
            <a:off x="6465700" y="1613117"/>
            <a:ext cx="2505364" cy="954107"/>
          </a:xfrm>
          <a:prstGeom prst="rect">
            <a:avLst/>
          </a:prstGeom>
        </p:spPr>
        <p:txBody>
          <a:bodyPr wrap="square" anchor="ctr">
            <a:spAutoFit/>
          </a:bodyPr>
          <a:lstStyle/>
          <a:p>
            <a:pPr defTabSz="457200" fontAlgn="base">
              <a:spcBef>
                <a:spcPct val="0"/>
              </a:spcBef>
              <a:spcAft>
                <a:spcPct val="0"/>
              </a:spcAft>
            </a:pPr>
            <a:r>
              <a:rPr lang="en-US" sz="1400" dirty="0">
                <a:solidFill>
                  <a:prstClr val="white"/>
                </a:solidFill>
                <a:ea typeface="ヒラギノ角ゴ Pro W3" charset="0"/>
                <a:cs typeface="ヒラギノ角ゴ Pro W3" charset="0"/>
              </a:rPr>
              <a:t>Inflammation of the aorta and carotid arteries in patients with FH improved after eight weeks of weekly LA</a:t>
            </a:r>
            <a:r>
              <a:rPr lang="en-US" sz="1400" baseline="30000" dirty="0">
                <a:solidFill>
                  <a:prstClr val="white"/>
                </a:solidFill>
                <a:ea typeface="ヒラギノ角ゴ Pro W3" charset="0"/>
                <a:cs typeface="ヒラギノ角ゴ Pro W3" charset="0"/>
              </a:rPr>
              <a:t>3</a:t>
            </a:r>
            <a:r>
              <a:rPr lang="en-US" sz="1400" dirty="0">
                <a:solidFill>
                  <a:prstClr val="white"/>
                </a:solidFill>
                <a:ea typeface="ヒラギノ角ゴ Pro W3" charset="0"/>
                <a:cs typeface="ヒラギノ角ゴ Pro W3" charset="0"/>
              </a:rPr>
              <a:t> </a:t>
            </a:r>
            <a:endParaRPr lang="en-US" sz="1400">
              <a:solidFill>
                <a:prstClr val="white"/>
              </a:solidFill>
              <a:ea typeface="ヒラギノ角ゴ Pro W3" charset="0"/>
              <a:cs typeface="ヒラギノ角ゴ Pro W3" charset="0"/>
            </a:endParaRPr>
          </a:p>
        </p:txBody>
      </p:sp>
      <p:cxnSp>
        <p:nvCxnSpPr>
          <p:cNvPr id="12" name="Straight Connector 11"/>
          <p:cNvCxnSpPr>
            <a:stCxn id="10" idx="1"/>
          </p:cNvCxnSpPr>
          <p:nvPr/>
        </p:nvCxnSpPr>
        <p:spPr>
          <a:xfrm flipH="1">
            <a:off x="5076621" y="2090171"/>
            <a:ext cx="1389079" cy="0"/>
          </a:xfrm>
          <a:prstGeom prst="line">
            <a:avLst/>
          </a:prstGeom>
          <a:ln w="28575" cmpd="sng">
            <a:solidFill>
              <a:srgbClr val="FFFFFF"/>
            </a:solidFill>
          </a:ln>
        </p:spPr>
        <p:style>
          <a:lnRef idx="2">
            <a:schemeClr val="accent1"/>
          </a:lnRef>
          <a:fillRef idx="0">
            <a:schemeClr val="accent1"/>
          </a:fillRef>
          <a:effectRef idx="1">
            <a:schemeClr val="accent1"/>
          </a:effectRef>
          <a:fontRef idx="minor">
            <a:schemeClr val="tx1"/>
          </a:fontRef>
        </p:style>
      </p:cxnSp>
      <p:sp>
        <p:nvSpPr>
          <p:cNvPr id="16" name="Arc 15"/>
          <p:cNvSpPr/>
          <p:nvPr/>
        </p:nvSpPr>
        <p:spPr>
          <a:xfrm rot="2504605">
            <a:off x="6058256" y="2307989"/>
            <a:ext cx="2083298" cy="1932484"/>
          </a:xfrm>
          <a:prstGeom prst="arc">
            <a:avLst>
              <a:gd name="adj1" fmla="val 19589172"/>
              <a:gd name="adj2" fmla="val 21160833"/>
            </a:avLst>
          </a:prstGeom>
          <a:ln>
            <a:solidFill>
              <a:srgbClr val="FFFFFF"/>
            </a:solidFill>
            <a:headEnd type="triangl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13" name="Arc 12"/>
          <p:cNvSpPr/>
          <p:nvPr/>
        </p:nvSpPr>
        <p:spPr>
          <a:xfrm rot="21377802">
            <a:off x="6009572" y="2155434"/>
            <a:ext cx="2083298" cy="1932484"/>
          </a:xfrm>
          <a:prstGeom prst="arc">
            <a:avLst>
              <a:gd name="adj1" fmla="val 19589172"/>
              <a:gd name="adj2" fmla="val 21391862"/>
            </a:avLst>
          </a:prstGeom>
          <a:ln>
            <a:solidFill>
              <a:srgbClr val="FFFFFF"/>
            </a:solidFill>
            <a:headEnd type="triangl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pPr>
            <a:endParaRPr lang="en-US" sz="2400">
              <a:solidFill>
                <a:prstClr val="white"/>
              </a:solidFill>
            </a:endParaRPr>
          </a:p>
        </p:txBody>
      </p:sp>
      <p:sp>
        <p:nvSpPr>
          <p:cNvPr id="9" name="TextBox 8"/>
          <p:cNvSpPr txBox="1"/>
          <p:nvPr/>
        </p:nvSpPr>
        <p:spPr>
          <a:xfrm>
            <a:off x="7178504" y="2934861"/>
            <a:ext cx="1786204" cy="523220"/>
          </a:xfrm>
          <a:prstGeom prst="rect">
            <a:avLst/>
          </a:prstGeom>
          <a:noFill/>
        </p:spPr>
        <p:txBody>
          <a:bodyPr wrap="none" rtlCol="0">
            <a:spAutoFit/>
          </a:bodyPr>
          <a:lstStyle/>
          <a:p>
            <a:pPr algn="ctr" defTabSz="457200" fontAlgn="base">
              <a:spcBef>
                <a:spcPct val="0"/>
              </a:spcBef>
              <a:spcAft>
                <a:spcPct val="0"/>
              </a:spcAft>
            </a:pPr>
            <a:r>
              <a:rPr lang="en-US" sz="1400" dirty="0" smtClean="0">
                <a:solidFill>
                  <a:prstClr val="white"/>
                </a:solidFill>
                <a:ea typeface="ヒラギノ角ゴ Pro W3" charset="0"/>
                <a:cs typeface="ヒラギノ角ゴ Pro W3" charset="0"/>
              </a:rPr>
              <a:t>Durable anti-</a:t>
            </a:r>
            <a:br>
              <a:rPr lang="en-US" sz="1400" dirty="0" smtClean="0">
                <a:solidFill>
                  <a:prstClr val="white"/>
                </a:solidFill>
                <a:ea typeface="ヒラギノ角ゴ Pro W3" charset="0"/>
                <a:cs typeface="ヒラギノ角ゴ Pro W3" charset="0"/>
              </a:rPr>
            </a:br>
            <a:r>
              <a:rPr lang="en-US" sz="1400" dirty="0" smtClean="0">
                <a:solidFill>
                  <a:prstClr val="white"/>
                </a:solidFill>
                <a:ea typeface="ヒラギノ角ゴ Pro W3" charset="0"/>
                <a:cs typeface="ヒラギノ角ゴ Pro W3" charset="0"/>
              </a:rPr>
              <a:t>inflammatory effects?</a:t>
            </a:r>
            <a:endParaRPr lang="en-US" sz="1400" dirty="0">
              <a:solidFill>
                <a:prstClr val="white"/>
              </a:solidFill>
              <a:ea typeface="ヒラギノ角ゴ Pro W3" charset="0"/>
              <a:cs typeface="ヒラギノ角ゴ Pro W3" charset="0"/>
            </a:endParaRPr>
          </a:p>
        </p:txBody>
      </p:sp>
    </p:spTree>
    <p:extLst>
      <p:ext uri="{BB962C8B-B14F-4D97-AF65-F5344CB8AC3E}">
        <p14:creationId xmlns:p14="http://schemas.microsoft.com/office/powerpoint/2010/main" val="1865212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5_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3_Struttura predefinita">
  <a:themeElements>
    <a:clrScheme name="Struttura predefinit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8_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3_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5_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0_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3.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4.xml><?xml version="1.0" encoding="utf-8"?>
<a:theme xmlns:a="http://schemas.openxmlformats.org/drawingml/2006/main" name="7_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9_Office Theme">
  <a:themeElements>
    <a:clrScheme name="Tema di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i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i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6.xml><?xml version="1.0" encoding="utf-8"?>
<a:theme xmlns:a="http://schemas.openxmlformats.org/drawingml/2006/main" name="12_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13_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G&amp;t">
  <a:themeElements>
    <a:clrScheme name="">
      <a:dk1>
        <a:srgbClr val="FFBA00"/>
      </a:dk1>
      <a:lt1>
        <a:srgbClr val="FFFFFF"/>
      </a:lt1>
      <a:dk2>
        <a:srgbClr val="0033AB"/>
      </a:dk2>
      <a:lt2>
        <a:srgbClr val="FFFF19"/>
      </a:lt2>
      <a:accent1>
        <a:srgbClr val="73FF54"/>
      </a:accent1>
      <a:accent2>
        <a:srgbClr val="00FFFF"/>
      </a:accent2>
      <a:accent3>
        <a:srgbClr val="AAADD2"/>
      </a:accent3>
      <a:accent4>
        <a:srgbClr val="DADADA"/>
      </a:accent4>
      <a:accent5>
        <a:srgbClr val="BCFFB3"/>
      </a:accent5>
      <a:accent6>
        <a:srgbClr val="00E7E7"/>
      </a:accent6>
      <a:hlink>
        <a:srgbClr val="FF7F85"/>
      </a:hlink>
      <a:folHlink>
        <a:srgbClr val="7DFFD1"/>
      </a:folHlink>
    </a:clrScheme>
    <a:fontScheme name="G&amp;t">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CCFF"/>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50000"/>
          </a:spcBef>
          <a:spcAft>
            <a:spcPct val="0"/>
          </a:spcAft>
          <a:buClrTx/>
          <a:buSzTx/>
          <a:buFontTx/>
          <a:buNone/>
          <a:tabLst/>
          <a:def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charset="0"/>
          </a:defRPr>
        </a:defPPr>
      </a:lstStyle>
    </a:spDef>
    <a:lnDef>
      <a:spPr bwMode="auto">
        <a:xfrm>
          <a:off x="0" y="0"/>
          <a:ext cx="1" cy="1"/>
        </a:xfrm>
        <a:custGeom>
          <a:avLst/>
          <a:gdLst/>
          <a:ahLst/>
          <a:cxnLst/>
          <a:rect l="0" t="0" r="0" b="0"/>
          <a:pathLst/>
        </a:custGeom>
        <a:solidFill>
          <a:srgbClr val="00CCFF"/>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50000"/>
          </a:spcBef>
          <a:spcAft>
            <a:spcPct val="0"/>
          </a:spcAft>
          <a:buClrTx/>
          <a:buSzTx/>
          <a:buFontTx/>
          <a:buNone/>
          <a:tabLst/>
          <a:def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Arial" charset="0"/>
          </a:defRPr>
        </a:defPPr>
      </a:lstStyle>
    </a:lnDef>
  </a:objectDefaults>
  <a:extraClrSchemeLst>
    <a:extraClrScheme>
      <a:clrScheme name="G&amp;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G&amp;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G&amp;t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G&amp;t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G&amp;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G&amp;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G&amp;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6_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0.xml><?xml version="1.0" encoding="utf-8"?>
<a:theme xmlns:a="http://schemas.openxmlformats.org/drawingml/2006/main" name="2_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2_Blank Presentatio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lank Presentation">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rot="10800000"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4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rot="10800000"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400" b="0" i="0" u="none" strike="noStrike" cap="none" normalizeH="0" baseline="0" smtClean="0">
            <a:ln>
              <a:noFill/>
            </a:ln>
            <a:solidFill>
              <a:schemeClr val="bg1"/>
            </a:solidFill>
            <a:effectLst/>
            <a:latin typeface="Arial" charset="0"/>
          </a:defRPr>
        </a:defPPr>
      </a:lstStyle>
    </a:lnDef>
    <a:txDef>
      <a:spPr>
        <a:solidFill>
          <a:schemeClr val="tx2">
            <a:lumMod val="40000"/>
            <a:lumOff val="60000"/>
          </a:schemeClr>
        </a:solidFill>
        <a:ln>
          <a:solidFill>
            <a:schemeClr val="tx1"/>
          </a:solidFill>
        </a:ln>
      </a:spPr>
      <a:bodyPr wrap="none" rtlCol="0">
        <a:spAutoFit/>
      </a:bodyPr>
      <a:lstStyle>
        <a:defPPr>
          <a:defRPr sz="1800" dirty="0" smtClean="0">
            <a:solidFill>
              <a:schemeClr val="tx1"/>
            </a:solidFill>
            <a:latin typeface="Arial Narrow" pitchFamily="34" charset="0"/>
          </a:defRPr>
        </a:defPPr>
      </a:lstStyle>
    </a:tx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1_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2_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4.xml><?xml version="1.0" encoding="utf-8"?>
<a:theme xmlns:a="http://schemas.openxmlformats.org/drawingml/2006/main" name="Generic">
  <a:themeElements>
    <a:clrScheme name="">
      <a:dk1>
        <a:srgbClr val="800000"/>
      </a:dk1>
      <a:lt1>
        <a:srgbClr val="FFFFFF"/>
      </a:lt1>
      <a:dk2>
        <a:srgbClr val="000000"/>
      </a:dk2>
      <a:lt2>
        <a:srgbClr val="FFFFCC"/>
      </a:lt2>
      <a:accent1>
        <a:srgbClr val="777777"/>
      </a:accent1>
      <a:accent2>
        <a:srgbClr val="0033CC"/>
      </a:accent2>
      <a:accent3>
        <a:srgbClr val="AAAAAA"/>
      </a:accent3>
      <a:accent4>
        <a:srgbClr val="DADADA"/>
      </a:accent4>
      <a:accent5>
        <a:srgbClr val="BDBDBD"/>
      </a:accent5>
      <a:accent6>
        <a:srgbClr val="002DB9"/>
      </a:accent6>
      <a:hlink>
        <a:srgbClr val="FF0000"/>
      </a:hlink>
      <a:folHlink>
        <a:srgbClr val="660066"/>
      </a:folHlink>
    </a:clrScheme>
    <a:fontScheme name="Generic">
      <a:majorFont>
        <a:latin typeface="Arial Narrow"/>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1" i="0" u="none" strike="noStrike" cap="none" normalizeH="0" baseline="0" smtClean="0">
            <a:ln>
              <a:noFill/>
            </a:ln>
            <a:solidFill>
              <a:schemeClr val="tx1"/>
            </a:solidFill>
            <a:effectLst/>
            <a:latin typeface="Arial" charset="0"/>
          </a:defRPr>
        </a:defPPr>
      </a:lstStyle>
    </a:lnDef>
  </a:objectDefaults>
  <a:extraClrSchemeLst>
    <a:extraClrScheme>
      <a:clrScheme name="Generic 1">
        <a:dk1>
          <a:srgbClr val="800000"/>
        </a:dk1>
        <a:lt1>
          <a:srgbClr val="FFFFFF"/>
        </a:lt1>
        <a:dk2>
          <a:srgbClr val="000000"/>
        </a:dk2>
        <a:lt2>
          <a:srgbClr val="FFFFCC"/>
        </a:lt2>
        <a:accent1>
          <a:srgbClr val="777777"/>
        </a:accent1>
        <a:accent2>
          <a:srgbClr val="0033CC"/>
        </a:accent2>
        <a:accent3>
          <a:srgbClr val="AAAAAA"/>
        </a:accent3>
        <a:accent4>
          <a:srgbClr val="DADADA"/>
        </a:accent4>
        <a:accent5>
          <a:srgbClr val="BDBDBD"/>
        </a:accent5>
        <a:accent6>
          <a:srgbClr val="002DB9"/>
        </a:accent6>
        <a:hlink>
          <a:srgbClr val="800000"/>
        </a:hlink>
        <a:folHlink>
          <a:srgbClr val="660066"/>
        </a:folHlink>
      </a:clrScheme>
      <a:clrMap bg1="dk2" tx1="lt1" bg2="dk1" tx2="lt2" accent1="accent1" accent2="accent2" accent3="accent3" accent4="accent4" accent5="accent5" accent6="accent6" hlink="hlink" folHlink="folHlink"/>
    </a:extraClrScheme>
    <a:extraClrScheme>
      <a:clrScheme name="Generic 2">
        <a:dk1>
          <a:srgbClr val="009999"/>
        </a:dk1>
        <a:lt1>
          <a:srgbClr val="FFFFFF"/>
        </a:lt1>
        <a:dk2>
          <a:srgbClr val="336699"/>
        </a:dk2>
        <a:lt2>
          <a:srgbClr val="010000"/>
        </a:lt2>
        <a:accent1>
          <a:srgbClr val="CCECFF"/>
        </a:accent1>
        <a:accent2>
          <a:srgbClr val="FFFFCC"/>
        </a:accent2>
        <a:accent3>
          <a:srgbClr val="FFFFFF"/>
        </a:accent3>
        <a:accent4>
          <a:srgbClr val="008282"/>
        </a:accent4>
        <a:accent5>
          <a:srgbClr val="E2F4FF"/>
        </a:accent5>
        <a:accent6>
          <a:srgbClr val="E7E7B9"/>
        </a:accent6>
        <a:hlink>
          <a:srgbClr val="FF9966"/>
        </a:hlink>
        <a:folHlink>
          <a:srgbClr val="FFCC66"/>
        </a:folHlink>
      </a:clrScheme>
      <a:clrMap bg1="lt1" tx1="dk1" bg2="lt2" tx2="dk2" accent1="accent1" accent2="accent2" accent3="accent3" accent4="accent4" accent5="accent5" accent6="accent6" hlink="hlink" folHlink="folHlink"/>
    </a:extraClrScheme>
    <a:extraClrScheme>
      <a:clrScheme name="Generic 3">
        <a:dk1>
          <a:srgbClr val="000000"/>
        </a:dk1>
        <a:lt1>
          <a:srgbClr val="FFFFFF"/>
        </a:lt1>
        <a:dk2>
          <a:srgbClr val="000000"/>
        </a:dk2>
        <a:lt2>
          <a:srgbClr val="CBCBCB"/>
        </a:lt2>
        <a:accent1>
          <a:srgbClr val="C0C0C0"/>
        </a:accent1>
        <a:accent2>
          <a:srgbClr val="DDDDDD"/>
        </a:accent2>
        <a:accent3>
          <a:srgbClr val="FFFFFF"/>
        </a:accent3>
        <a:accent4>
          <a:srgbClr val="000000"/>
        </a:accent4>
        <a:accent5>
          <a:srgbClr val="DCDCDC"/>
        </a:accent5>
        <a:accent6>
          <a:srgbClr val="C8C8C8"/>
        </a:accent6>
        <a:hlink>
          <a:srgbClr val="5F5F5F"/>
        </a:hlink>
        <a:folHlink>
          <a:srgbClr val="DDDDDD"/>
        </a:folHlink>
      </a:clrScheme>
      <a:clrMap bg1="lt1" tx1="dk1" bg2="lt2" tx2="dk2" accent1="accent1" accent2="accent2" accent3="accent3" accent4="accent4" accent5="accent5" accent6="accent6" hlink="hlink" folHlink="folHlink"/>
    </a:extraClrScheme>
  </a:extraClrSchemeLst>
</a:theme>
</file>

<file path=ppt/theme/theme25.xml><?xml version="1.0" encoding="utf-8"?>
<a:theme xmlns:a="http://schemas.openxmlformats.org/drawingml/2006/main" name="7_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6.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7.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8.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9.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0.xml><?xml version="1.0" encoding="utf-8"?>
<a:theme xmlns:a="http://schemas.openxmlformats.org/drawingml/2006/main" name="5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1.xml><?xml version="1.0" encoding="utf-8"?>
<a:theme xmlns:a="http://schemas.openxmlformats.org/drawingml/2006/main" name="3_Blank Presentatio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lank Presentation">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rot="10800000"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4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rot="10800000"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400" b="0" i="0" u="none" strike="noStrike" cap="none" normalizeH="0" baseline="0" smtClean="0">
            <a:ln>
              <a:noFill/>
            </a:ln>
            <a:solidFill>
              <a:schemeClr val="bg1"/>
            </a:solidFill>
            <a:effectLst/>
            <a:latin typeface="Arial" charset="0"/>
          </a:defRPr>
        </a:defPPr>
      </a:lstStyle>
    </a:lnDef>
    <a:txDef>
      <a:spPr>
        <a:solidFill>
          <a:schemeClr val="tx2">
            <a:lumMod val="40000"/>
            <a:lumOff val="60000"/>
          </a:schemeClr>
        </a:solidFill>
        <a:ln>
          <a:solidFill>
            <a:schemeClr val="tx1"/>
          </a:solidFill>
        </a:ln>
      </a:spPr>
      <a:bodyPr wrap="none" rtlCol="0">
        <a:spAutoFit/>
      </a:bodyPr>
      <a:lstStyle>
        <a:defPPr>
          <a:defRPr sz="1800" dirty="0" smtClean="0">
            <a:solidFill>
              <a:schemeClr val="tx1"/>
            </a:solidFill>
            <a:latin typeface="Arial Narrow" pitchFamily="34" charset="0"/>
          </a:defRPr>
        </a:defPPr>
      </a:lstStyle>
    </a:tx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2.xml><?xml version="1.0" encoding="utf-8"?>
<a:theme xmlns:a="http://schemas.openxmlformats.org/drawingml/2006/main" name="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3.xml><?xml version="1.0" encoding="utf-8"?>
<a:theme xmlns:a="http://schemas.openxmlformats.org/drawingml/2006/main" name="DRAFT Aegerion Lomitapide Template_v03">
  <a:themeElements>
    <a:clrScheme name="Aegerion1">
      <a:dk1>
        <a:sysClr val="windowText" lastClr="000000"/>
      </a:dk1>
      <a:lt1>
        <a:sysClr val="window" lastClr="FFFFFF"/>
      </a:lt1>
      <a:dk2>
        <a:srgbClr val="1F497D"/>
      </a:dk2>
      <a:lt2>
        <a:srgbClr val="EEECE1"/>
      </a:lt2>
      <a:accent1>
        <a:srgbClr val="167DA6"/>
      </a:accent1>
      <a:accent2>
        <a:srgbClr val="870F3A"/>
      </a:accent2>
      <a:accent3>
        <a:srgbClr val="76B800"/>
      </a:accent3>
      <a:accent4>
        <a:srgbClr val="3B3B75"/>
      </a:accent4>
      <a:accent5>
        <a:srgbClr val="D9BA01"/>
      </a:accent5>
      <a:accent6>
        <a:srgbClr val="4F5557"/>
      </a:accent6>
      <a:hlink>
        <a:srgbClr val="167DA6"/>
      </a:hlink>
      <a:folHlink>
        <a:srgbClr val="3B3B75"/>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solidFill>
            <a:srgbClr val="FFFF00"/>
          </a:solidFill>
        </a:ln>
      </a:spPr>
      <a:bodyPr rtlCol="0" anchor="ctr"/>
      <a:lstStyle>
        <a:defPPr algn="ctr">
          <a:defRPr/>
        </a:defPPr>
      </a:lstStyle>
      <a:style>
        <a:lnRef idx="1">
          <a:schemeClr val="accent1"/>
        </a:lnRef>
        <a:fillRef idx="0">
          <a:schemeClr val="accent1"/>
        </a:fillRef>
        <a:effectRef idx="0">
          <a:schemeClr val="accent1"/>
        </a:effectRef>
        <a:fontRef idx="minor">
          <a:schemeClr val="tx1"/>
        </a:fontRef>
      </a:style>
    </a:spDef>
  </a:objectDefaults>
  <a:extraClrSchemeLst/>
</a:theme>
</file>

<file path=ppt/theme/theme34.xml><?xml version="1.0" encoding="utf-8"?>
<a:theme xmlns:a="http://schemas.openxmlformats.org/drawingml/2006/main" name="DRAFT Aegerion Lomitapide Template_v02">
  <a:themeElements>
    <a:clrScheme name="Aegerion1">
      <a:dk1>
        <a:sysClr val="windowText" lastClr="000000"/>
      </a:dk1>
      <a:lt1>
        <a:sysClr val="window" lastClr="FFFFFF"/>
      </a:lt1>
      <a:dk2>
        <a:srgbClr val="1F497D"/>
      </a:dk2>
      <a:lt2>
        <a:srgbClr val="EEECE1"/>
      </a:lt2>
      <a:accent1>
        <a:srgbClr val="167DA6"/>
      </a:accent1>
      <a:accent2>
        <a:srgbClr val="870F3A"/>
      </a:accent2>
      <a:accent3>
        <a:srgbClr val="76B800"/>
      </a:accent3>
      <a:accent4>
        <a:srgbClr val="3B3B75"/>
      </a:accent4>
      <a:accent5>
        <a:srgbClr val="D9BA01"/>
      </a:accent5>
      <a:accent6>
        <a:srgbClr val="4F5557"/>
      </a:accent6>
      <a:hlink>
        <a:srgbClr val="167DA6"/>
      </a:hlink>
      <a:folHlink>
        <a:srgbClr val="3B3B75"/>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solidFill>
            <a:srgbClr val="FFFF00"/>
          </a:solidFill>
        </a:ln>
      </a:spPr>
      <a:bodyPr rtlCol="0" anchor="ctr"/>
      <a:lstStyle>
        <a:defPPr algn="ctr">
          <a:defRPr/>
        </a:defPPr>
      </a:lstStyle>
      <a:style>
        <a:lnRef idx="1">
          <a:schemeClr val="accent1"/>
        </a:lnRef>
        <a:fillRef idx="0">
          <a:schemeClr val="accent1"/>
        </a:fillRef>
        <a:effectRef idx="0">
          <a:schemeClr val="accent1"/>
        </a:effectRef>
        <a:fontRef idx="minor">
          <a:schemeClr val="tx1"/>
        </a:fontRef>
      </a:style>
    </a:spDef>
  </a:objectDefaults>
  <a:extraClrSchemeLst/>
</a:theme>
</file>

<file path=ppt/theme/theme35.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3.xml><?xml version="1.0" encoding="utf-8"?>
<a:themeOverride xmlns:a="http://schemas.openxmlformats.org/drawingml/2006/main">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1393</TotalTime>
  <Words>3310</Words>
  <Application>Microsoft Office PowerPoint</Application>
  <PresentationFormat>Presentazione su schermo (4:3)</PresentationFormat>
  <Paragraphs>711</Paragraphs>
  <Slides>81</Slides>
  <Notes>18</Notes>
  <HiddenSlides>0</HiddenSlides>
  <MMClips>0</MMClips>
  <ScaleCrop>false</ScaleCrop>
  <HeadingPairs>
    <vt:vector size="6" baseType="variant">
      <vt:variant>
        <vt:lpstr>Tema</vt:lpstr>
      </vt:variant>
      <vt:variant>
        <vt:i4>34</vt:i4>
      </vt:variant>
      <vt:variant>
        <vt:lpstr>Server OLE incorporati</vt:lpstr>
      </vt:variant>
      <vt:variant>
        <vt:i4>6</vt:i4>
      </vt:variant>
      <vt:variant>
        <vt:lpstr>Titoli diapositive</vt:lpstr>
      </vt:variant>
      <vt:variant>
        <vt:i4>81</vt:i4>
      </vt:variant>
    </vt:vector>
  </HeadingPairs>
  <TitlesOfParts>
    <vt:vector size="121" baseType="lpstr">
      <vt:lpstr>Tema di Office</vt:lpstr>
      <vt:lpstr>5_Tema di Office</vt:lpstr>
      <vt:lpstr>3_Struttura predefinita</vt:lpstr>
      <vt:lpstr>1_Struttura predefinita</vt:lpstr>
      <vt:lpstr>4_Struttura predefinita</vt:lpstr>
      <vt:lpstr>1_Office Theme</vt:lpstr>
      <vt:lpstr>8_Tema di Office</vt:lpstr>
      <vt:lpstr>3_Tema di Office</vt:lpstr>
      <vt:lpstr>5_Struttura predefinita</vt:lpstr>
      <vt:lpstr>3_Default Design</vt:lpstr>
      <vt:lpstr>10_Tema di Office</vt:lpstr>
      <vt:lpstr>3_Office Theme</vt:lpstr>
      <vt:lpstr>5_Office Theme</vt:lpstr>
      <vt:lpstr>7_Struttura predefinita</vt:lpstr>
      <vt:lpstr>9_Office Theme</vt:lpstr>
      <vt:lpstr>12_Tema di Office</vt:lpstr>
      <vt:lpstr>13_Tema di Office</vt:lpstr>
      <vt:lpstr>G&amp;t</vt:lpstr>
      <vt:lpstr>6_Tema di Office</vt:lpstr>
      <vt:lpstr>2_Struttura predefinita</vt:lpstr>
      <vt:lpstr>2_Blank Presentation</vt:lpstr>
      <vt:lpstr>1_Tema di Office</vt:lpstr>
      <vt:lpstr>2_Tema di Office</vt:lpstr>
      <vt:lpstr>Generic</vt:lpstr>
      <vt:lpstr>7_Tema di Office</vt:lpstr>
      <vt:lpstr>2_Office Theme</vt:lpstr>
      <vt:lpstr>6_Office Theme</vt:lpstr>
      <vt:lpstr>8_Office Theme</vt:lpstr>
      <vt:lpstr>4_Office Theme</vt:lpstr>
      <vt:lpstr>5_Default Design</vt:lpstr>
      <vt:lpstr>3_Blank Presentation</vt:lpstr>
      <vt:lpstr>Struttura predefinita</vt:lpstr>
      <vt:lpstr>DRAFT Aegerion Lomitapide Template_v03</vt:lpstr>
      <vt:lpstr>DRAFT Aegerion Lomitapide Template_v02</vt:lpstr>
      <vt:lpstr>Picture</vt:lpstr>
      <vt:lpstr>Diapositiva</vt:lpstr>
      <vt:lpstr>Grafico di Microsoft Excel</vt:lpstr>
      <vt:lpstr>Presentazione</vt:lpstr>
      <vt:lpstr>Immagine bitmap</vt:lpstr>
      <vt:lpstr>Documento</vt:lpstr>
      <vt:lpstr>Advances in diagnosis and treatment of genetic dyslipidaemias. What about children?</vt:lpstr>
      <vt:lpstr>Disclosures</vt:lpstr>
      <vt:lpstr>Evidence for Atherosclerosis Beginning in Childhood</vt:lpstr>
      <vt:lpstr>Evidence for Atherosclerosis Beginning in Childhood</vt:lpstr>
      <vt:lpstr>Cholesterol Concentrations in Youth</vt:lpstr>
      <vt:lpstr>Genetic hyperlipidaemias in childhood</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Early Appearance of Atherosclerosis:  Bogalusa Heart Study</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Xantomi tuberosi</vt:lpstr>
      <vt:lpstr>Presentazione standard di PowerPoint</vt:lpstr>
      <vt:lpstr>Presentazione standard di PowerPoint</vt:lpstr>
      <vt:lpstr>Presentazione standard di PowerPoint</vt:lpstr>
      <vt:lpstr>What does the typical HoFH patient look like when referred to the lipidologist, and what are the options for apheresis?</vt:lpstr>
      <vt:lpstr>As of 2017 there are five therapies that have been utilised in He- Ho- FH </vt:lpstr>
      <vt:lpstr>Experience with statins in HoFH</vt:lpstr>
      <vt:lpstr>Why don’t statins work as well in HoFH as they do in other types of patient?</vt:lpstr>
      <vt:lpstr>Therapeutic apheresis in severe dyslipidaemias</vt:lpstr>
      <vt:lpstr>Presentazione standard di PowerPoint</vt:lpstr>
      <vt:lpstr>Children with homozygous FH who started  on lipoprotein apheresis before age 5</vt:lpstr>
      <vt:lpstr>LA can result in lesion regression</vt:lpstr>
      <vt:lpstr>Patients can remain  lesion-free with apheresis</vt:lpstr>
      <vt:lpstr>Presentazione standard di PowerPoint</vt:lpstr>
      <vt:lpstr>Presentazione standard di PowerPoint</vt:lpstr>
      <vt:lpstr>Presentazione standard di PowerPoint</vt:lpstr>
      <vt:lpstr>Lipoprotein apheresis (LA) reduces signs of atherosclerosis in HoFH</vt:lpstr>
      <vt:lpstr>Presentazione standard di PowerPoint</vt:lpstr>
      <vt:lpstr>Lipid levels undergo cyclical rebound between apheresis procedures</vt:lpstr>
      <vt:lpstr>Can we improve outcomes of apheresis?</vt:lpstr>
      <vt:lpstr>Presentazione standard di PowerPoint</vt:lpstr>
      <vt:lpstr>A range of agents are available and under investigation for HoFH</vt:lpstr>
      <vt:lpstr>Presentazione standard di PowerPoint</vt:lpstr>
      <vt:lpstr>Current management of HoFH;  Role of Lomitapide </vt:lpstr>
      <vt:lpstr>Efficacy of lomitapide</vt:lpstr>
      <vt:lpstr>Potential benefit of lomitapide in the  lipid-lowering therapy of HoFH patients </vt:lpstr>
      <vt:lpstr>Cohort of 7 patients treated with lomitapide in Italy</vt:lpstr>
      <vt:lpstr>Presentazione standard di PowerPoint</vt:lpstr>
      <vt:lpstr>Summary data (time-averaged LDL-C)</vt:lpstr>
      <vt:lpstr>Presentazione standard di PowerPoint</vt:lpstr>
      <vt:lpstr>Presentazione standard di PowerPoint</vt:lpstr>
      <vt:lpstr>Presentazione standard di PowerPoint</vt:lpstr>
      <vt:lpstr>AAV8-mediated Low Density Lipoprotein Receptor (LDLR) Gene Replacement in Subjects with Homozygous Familial Hypercholesterolemia (HoFH)</vt:lpstr>
      <vt:lpstr>Presentazione standard di PowerPoint</vt:lpstr>
      <vt:lpstr>FHGT002 - Phase I/II Clinical Trial in HoFH</vt:lpstr>
      <vt:lpstr>Suggested revised treatment algorithm</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LA therapy includes elements of individualisation</vt:lpstr>
      <vt:lpstr>LA offers more benefits than lowering of lipid levels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Advances in diagnosis and treatment of genetic dyslipidaemias. What about children?</dc:title>
  <dc:creator>Utente</dc:creator>
  <cp:lastModifiedBy>Utente</cp:lastModifiedBy>
  <cp:revision>130</cp:revision>
  <dcterms:created xsi:type="dcterms:W3CDTF">2017-01-25T08:51:10Z</dcterms:created>
  <dcterms:modified xsi:type="dcterms:W3CDTF">2017-04-07T08:01:46Z</dcterms:modified>
</cp:coreProperties>
</file>